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9" r:id="rId2"/>
    <p:sldId id="300" r:id="rId3"/>
    <p:sldId id="301" r:id="rId4"/>
    <p:sldId id="306" r:id="rId5"/>
    <p:sldId id="307" r:id="rId6"/>
    <p:sldId id="308" r:id="rId7"/>
    <p:sldId id="309" r:id="rId8"/>
    <p:sldId id="311" r:id="rId9"/>
    <p:sldId id="312" r:id="rId10"/>
    <p:sldId id="313" r:id="rId11"/>
    <p:sldId id="314" r:id="rId12"/>
    <p:sldId id="296" r:id="rId13"/>
    <p:sldId id="315" r:id="rId14"/>
    <p:sldId id="319" r:id="rId15"/>
    <p:sldId id="262" r:id="rId16"/>
    <p:sldId id="292" r:id="rId17"/>
    <p:sldId id="268" r:id="rId18"/>
    <p:sldId id="276" r:id="rId19"/>
    <p:sldId id="303" r:id="rId20"/>
    <p:sldId id="302" r:id="rId21"/>
    <p:sldId id="304" r:id="rId22"/>
    <p:sldId id="269" r:id="rId23"/>
    <p:sldId id="26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48" d="100"/>
          <a:sy n="48" d="100"/>
        </p:scale>
        <p:origin x="-1398" y="-4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Only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681E19-804C-40AB-A64A-3C0311F410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1250814"/>
      </p:ext>
    </p:extLst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2018-01-04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1.xml"/><Relationship Id="rId1" Type="http://schemas.openxmlformats.org/officeDocument/2006/relationships/audio" Target="file:///D:\KT-%20TT\LESSON%20PLAN\giao%20an%20so%202\song%20from%20scret%20garden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2.gif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6.wav"/><Relationship Id="rId7" Type="http://schemas.openxmlformats.org/officeDocument/2006/relationships/image" Target="../media/image2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11" Type="http://schemas.openxmlformats.org/officeDocument/2006/relationships/image" Target="../media/image33.jpe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7.wav"/><Relationship Id="rId9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gif"/><Relationship Id="rId3" Type="http://schemas.openxmlformats.org/officeDocument/2006/relationships/image" Target="../media/image35.gif"/><Relationship Id="rId7" Type="http://schemas.openxmlformats.org/officeDocument/2006/relationships/image" Target="../media/image3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gif"/><Relationship Id="rId5" Type="http://schemas.openxmlformats.org/officeDocument/2006/relationships/image" Target="../media/image37.gif"/><Relationship Id="rId4" Type="http://schemas.openxmlformats.org/officeDocument/2006/relationships/image" Target="../media/image36.gif"/><Relationship Id="rId9" Type="http://schemas.openxmlformats.org/officeDocument/2006/relationships/slide" Target="slide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jpeg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gif"/><Relationship Id="rId3" Type="http://schemas.openxmlformats.org/officeDocument/2006/relationships/image" Target="../media/image66.gif"/><Relationship Id="rId7" Type="http://schemas.openxmlformats.org/officeDocument/2006/relationships/image" Target="../media/image69.gif"/><Relationship Id="rId2" Type="http://schemas.openxmlformats.org/officeDocument/2006/relationships/image" Target="../media/image6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8.gif"/><Relationship Id="rId5" Type="http://schemas.openxmlformats.org/officeDocument/2006/relationships/slide" Target="slide1.xml"/><Relationship Id="rId4" Type="http://schemas.openxmlformats.org/officeDocument/2006/relationships/image" Target="../media/image67.png"/><Relationship Id="rId9" Type="http://schemas.openxmlformats.org/officeDocument/2006/relationships/hyperlink" Target="GIAO%20AN%20TA/giao%20an%20anh%205.ppt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13" Type="http://schemas.openxmlformats.org/officeDocument/2006/relationships/image" Target="../media/image16.gif"/><Relationship Id="rId3" Type="http://schemas.openxmlformats.org/officeDocument/2006/relationships/image" Target="../media/image6.gif"/><Relationship Id="rId7" Type="http://schemas.openxmlformats.org/officeDocument/2006/relationships/image" Target="../media/image10.gif"/><Relationship Id="rId12" Type="http://schemas.openxmlformats.org/officeDocument/2006/relationships/image" Target="../media/image15.gif"/><Relationship Id="rId2" Type="http://schemas.openxmlformats.org/officeDocument/2006/relationships/slideLayout" Target="../slideLayouts/slideLayout7.xml"/><Relationship Id="rId1" Type="http://schemas.openxmlformats.org/officeDocument/2006/relationships/video" Target="NULL" TargetMode="External"/><Relationship Id="rId6" Type="http://schemas.openxmlformats.org/officeDocument/2006/relationships/image" Target="../media/image9.gif"/><Relationship Id="rId11" Type="http://schemas.openxmlformats.org/officeDocument/2006/relationships/image" Target="../media/image14.gif"/><Relationship Id="rId5" Type="http://schemas.openxmlformats.org/officeDocument/2006/relationships/image" Target="../media/image8.gif"/><Relationship Id="rId10" Type="http://schemas.openxmlformats.org/officeDocument/2006/relationships/image" Target="../media/image13.wmf"/><Relationship Id="rId4" Type="http://schemas.openxmlformats.org/officeDocument/2006/relationships/image" Target="../media/image7.gif"/><Relationship Id="rId9" Type="http://schemas.openxmlformats.org/officeDocument/2006/relationships/image" Target="../media/image12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13" Type="http://schemas.openxmlformats.org/officeDocument/2006/relationships/slide" Target="slide11.xml"/><Relationship Id="rId3" Type="http://schemas.openxmlformats.org/officeDocument/2006/relationships/slide" Target="slide6.xml"/><Relationship Id="rId7" Type="http://schemas.openxmlformats.org/officeDocument/2006/relationships/slide" Target="slide8.xml"/><Relationship Id="rId12" Type="http://schemas.openxmlformats.org/officeDocument/2006/relationships/image" Target="../media/image22.gif"/><Relationship Id="rId2" Type="http://schemas.openxmlformats.org/officeDocument/2006/relationships/audio" Target="../media/audio4.wav"/><Relationship Id="rId16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gif"/><Relationship Id="rId11" Type="http://schemas.openxmlformats.org/officeDocument/2006/relationships/slide" Target="slide10.xml"/><Relationship Id="rId5" Type="http://schemas.openxmlformats.org/officeDocument/2006/relationships/slide" Target="slide7.xml"/><Relationship Id="rId15" Type="http://schemas.openxmlformats.org/officeDocument/2006/relationships/image" Target="../media/image24.png"/><Relationship Id="rId10" Type="http://schemas.openxmlformats.org/officeDocument/2006/relationships/image" Target="../media/image21.gif"/><Relationship Id="rId4" Type="http://schemas.openxmlformats.org/officeDocument/2006/relationships/image" Target="../media/image18.gif"/><Relationship Id="rId9" Type="http://schemas.openxmlformats.org/officeDocument/2006/relationships/slide" Target="slide9.xml"/><Relationship Id="rId14" Type="http://schemas.openxmlformats.org/officeDocument/2006/relationships/image" Target="../media/image23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6.wav"/><Relationship Id="rId7" Type="http://schemas.openxmlformats.org/officeDocument/2006/relationships/image" Target="../media/image2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5" Type="http://schemas.openxmlformats.org/officeDocument/2006/relationships/audio" Target="../media/audio2.wav"/><Relationship Id="rId10" Type="http://schemas.openxmlformats.org/officeDocument/2006/relationships/image" Target="../media/image29.jpeg"/><Relationship Id="rId4" Type="http://schemas.openxmlformats.org/officeDocument/2006/relationships/audio" Target="../media/audio7.wav"/><Relationship Id="rId9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6.wav"/><Relationship Id="rId7" Type="http://schemas.openxmlformats.org/officeDocument/2006/relationships/image" Target="../media/image2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11" Type="http://schemas.openxmlformats.org/officeDocument/2006/relationships/image" Target="../media/image31.jpeg"/><Relationship Id="rId5" Type="http://schemas.openxmlformats.org/officeDocument/2006/relationships/audio" Target="../media/audio2.wav"/><Relationship Id="rId10" Type="http://schemas.openxmlformats.org/officeDocument/2006/relationships/image" Target="../media/image30.jpeg"/><Relationship Id="rId4" Type="http://schemas.openxmlformats.org/officeDocument/2006/relationships/audio" Target="../media/audio7.wav"/><Relationship Id="rId9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6.wav"/><Relationship Id="rId7" Type="http://schemas.openxmlformats.org/officeDocument/2006/relationships/image" Target="../media/image2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11" Type="http://schemas.openxmlformats.org/officeDocument/2006/relationships/image" Target="../media/image33.jpeg"/><Relationship Id="rId5" Type="http://schemas.openxmlformats.org/officeDocument/2006/relationships/audio" Target="../media/audio2.wav"/><Relationship Id="rId10" Type="http://schemas.openxmlformats.org/officeDocument/2006/relationships/image" Target="../media/image32.png"/><Relationship Id="rId4" Type="http://schemas.openxmlformats.org/officeDocument/2006/relationships/audio" Target="../media/audio7.wav"/><Relationship Id="rId9" Type="http://schemas.openxmlformats.org/officeDocument/2006/relationships/image" Target="../media/image2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audio" Target="../media/audio6.wav"/><Relationship Id="rId7" Type="http://schemas.openxmlformats.org/officeDocument/2006/relationships/image" Target="../media/image27.emf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6.emf"/><Relationship Id="rId11" Type="http://schemas.openxmlformats.org/officeDocument/2006/relationships/image" Target="../media/image32.png"/><Relationship Id="rId5" Type="http://schemas.openxmlformats.org/officeDocument/2006/relationships/audio" Target="../media/audio2.wav"/><Relationship Id="rId10" Type="http://schemas.openxmlformats.org/officeDocument/2006/relationships/image" Target="../media/image34.jpeg"/><Relationship Id="rId4" Type="http://schemas.openxmlformats.org/officeDocument/2006/relationships/audio" Target="../media/audio7.wav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c6b8f5ab1ee98d3a38230d3e5493ffb_38455475.eastereggsppt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grpSp>
        <p:nvGrpSpPr>
          <p:cNvPr id="2" name="Group 6"/>
          <p:cNvGrpSpPr/>
          <p:nvPr/>
        </p:nvGrpSpPr>
        <p:grpSpPr>
          <a:xfrm>
            <a:off x="838200" y="1516936"/>
            <a:ext cx="7467600" cy="3131264"/>
            <a:chOff x="838200" y="1516936"/>
            <a:chExt cx="7467600" cy="3131264"/>
          </a:xfrm>
        </p:grpSpPr>
        <p:sp>
          <p:nvSpPr>
            <p:cNvPr id="6" name="Rectangle 5"/>
            <p:cNvSpPr/>
            <p:nvPr/>
          </p:nvSpPr>
          <p:spPr>
            <a:xfrm>
              <a:off x="838200" y="1516936"/>
              <a:ext cx="7467600" cy="2374540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orthographicFront">
                <a:rot lat="0" lon="0" rev="0"/>
              </a:camera>
              <a:lightRig rig="glow" dir="t">
                <a:rot lat="0" lon="0" rev="14100000"/>
              </a:lightRig>
            </a:scene3d>
            <a:sp3d prstMaterial="softEdge">
              <a:bevelT w="127000" prst="artDeco"/>
            </a:sp3d>
          </p:spPr>
          <p:txBody>
            <a:bodyPr wrap="square" lIns="91440" tIns="45720" rIns="91440" bIns="45720">
              <a:prstTxWarp prst="textArchUp">
                <a:avLst>
                  <a:gd name="adj" fmla="val 10684277"/>
                </a:avLst>
              </a:prstTxWarp>
              <a:normAutofit/>
            </a:bodyPr>
            <a:lstStyle/>
            <a:p>
              <a:pPr algn="ctr"/>
              <a:r>
                <a:rPr lang="en-US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  <a:latin typeface="Times New Roman" pitchFamily="18" charset="0"/>
                  <a:cs typeface="Times New Roman" pitchFamily="18" charset="0"/>
                </a:rPr>
                <a:t>Warmly welcome to our class </a:t>
              </a:r>
              <a:r>
                <a:rPr lang="en-US" sz="5400" b="1" cap="none" spc="0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effectLst/>
                </a:rPr>
                <a:t> </a:t>
              </a:r>
              <a:endParaRPr lang="en-US" sz="54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endParaRPr>
            </a:p>
          </p:txBody>
        </p:sp>
        <p:pic>
          <p:nvPicPr>
            <p:cNvPr id="13" name="Picture 12" descr="068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895600" y="2209800"/>
              <a:ext cx="2915919" cy="2438400"/>
            </a:xfrm>
            <a:prstGeom prst="rect">
              <a:avLst/>
            </a:prstGeom>
          </p:spPr>
        </p:pic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230E-0FA1-4C27-A1B6-2106170A0752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2" name="song from scret garde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 flipH="1" flipV="1">
            <a:off x="8382000" y="6096000"/>
            <a:ext cx="533400" cy="53340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vi-VN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7922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0400" y="3276600"/>
            <a:ext cx="735012" cy="830262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23" y="2025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4276725"/>
            <a:ext cx="735013" cy="904875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22" y="2553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200400" y="5408613"/>
            <a:ext cx="735013" cy="752475"/>
            <a:chOff x="146" y="2899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899"/>
              <a:ext cx="463" cy="474"/>
              <a:chOff x="1415" y="1243"/>
              <a:chExt cx="266" cy="331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43"/>
                <a:ext cx="254" cy="293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279" cy="426"/>
              <a:chOff x="224" y="2934"/>
              <a:chExt cx="279" cy="426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3033"/>
                <a:ext cx="27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3124200" y="53340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9" name="Hình chữ nhật 4"/>
          <p:cNvSpPr>
            <a:spLocks noChangeArrowheads="1"/>
          </p:cNvSpPr>
          <p:nvPr/>
        </p:nvSpPr>
        <p:spPr bwMode="auto">
          <a:xfrm>
            <a:off x="751434" y="530276"/>
            <a:ext cx="5305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None/>
            </a:pPr>
            <a:endParaRPr lang="en-US" sz="4000" dirty="0"/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3 Imagen" descr="clock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0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7 Conector recto de flecha"/>
          <p:cNvCxnSpPr/>
          <p:nvPr/>
        </p:nvCxnSpPr>
        <p:spPr>
          <a:xfrm rot="10800000">
            <a:off x="1066800" y="1143000"/>
            <a:ext cx="944562" cy="533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5 Conector recto de flecha"/>
          <p:cNvCxnSpPr/>
          <p:nvPr/>
        </p:nvCxnSpPr>
        <p:spPr>
          <a:xfrm rot="10800000" flipV="1">
            <a:off x="1219200" y="1600200"/>
            <a:ext cx="7620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10 Rectángulo redondeado"/>
          <p:cNvSpPr/>
          <p:nvPr/>
        </p:nvSpPr>
        <p:spPr>
          <a:xfrm>
            <a:off x="3973513" y="3200400"/>
            <a:ext cx="3417887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Snap ITC" pitchFamily="82" charset="0"/>
              </a:rPr>
              <a:t>8:45</a:t>
            </a:r>
            <a:endParaRPr lang="es-ES" sz="4400" dirty="0">
              <a:latin typeface="Snap ITC" pitchFamily="82" charset="0"/>
            </a:endParaRPr>
          </a:p>
        </p:txBody>
      </p:sp>
      <p:sp>
        <p:nvSpPr>
          <p:cNvPr id="47" name="11 Rectángulo redondeado"/>
          <p:cNvSpPr/>
          <p:nvPr/>
        </p:nvSpPr>
        <p:spPr>
          <a:xfrm>
            <a:off x="3962400" y="4191000"/>
            <a:ext cx="3429000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8:25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8" name="12 Rectángulo redondeado"/>
          <p:cNvSpPr/>
          <p:nvPr/>
        </p:nvSpPr>
        <p:spPr>
          <a:xfrm>
            <a:off x="4038600" y="5334000"/>
            <a:ext cx="3352800" cy="892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Snap ITC" pitchFamily="82" charset="0"/>
              </a:rPr>
              <a:t>8:50</a:t>
            </a:r>
            <a:endParaRPr lang="es-ES" sz="4400" dirty="0">
              <a:latin typeface="Snap ITC" pitchFamily="82" charset="0"/>
            </a:endParaRPr>
          </a:p>
        </p:txBody>
      </p:sp>
      <p:pic>
        <p:nvPicPr>
          <p:cNvPr id="49" name="13 Imagen" descr="Boy-Running.jpg"/>
          <p:cNvPicPr>
            <a:picLocks noChangeAspect="1"/>
          </p:cNvPicPr>
          <p:nvPr/>
        </p:nvPicPr>
        <p:blipFill>
          <a:blip r:embed="rId11"/>
          <a:srcRect r="12985" b="-2069"/>
          <a:stretch>
            <a:fillRect/>
          </a:stretch>
        </p:blipFill>
        <p:spPr bwMode="auto">
          <a:xfrm>
            <a:off x="914400" y="4343400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221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99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99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9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99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326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-Point Star 4"/>
          <p:cNvSpPr/>
          <p:nvPr/>
        </p:nvSpPr>
        <p:spPr>
          <a:xfrm>
            <a:off x="762000" y="304800"/>
            <a:ext cx="12954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7" name="4-Point Star 6"/>
          <p:cNvSpPr/>
          <p:nvPr/>
        </p:nvSpPr>
        <p:spPr>
          <a:xfrm>
            <a:off x="609600" y="5105400"/>
            <a:ext cx="457200" cy="914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8" name="4-Point Star 7"/>
          <p:cNvSpPr/>
          <p:nvPr/>
        </p:nvSpPr>
        <p:spPr>
          <a:xfrm>
            <a:off x="7696200" y="5181600"/>
            <a:ext cx="685800" cy="1295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0" name="4-Point Star 9"/>
          <p:cNvSpPr/>
          <p:nvPr/>
        </p:nvSpPr>
        <p:spPr>
          <a:xfrm>
            <a:off x="6324600" y="1600200"/>
            <a:ext cx="914400" cy="12954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2" name="4-Point Star 11"/>
          <p:cNvSpPr/>
          <p:nvPr/>
        </p:nvSpPr>
        <p:spPr>
          <a:xfrm>
            <a:off x="4610100" y="5715000"/>
            <a:ext cx="1714500" cy="6858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3" name="4-Point Star 12"/>
          <p:cNvSpPr/>
          <p:nvPr/>
        </p:nvSpPr>
        <p:spPr>
          <a:xfrm>
            <a:off x="8077200" y="533400"/>
            <a:ext cx="685800" cy="6858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pic>
        <p:nvPicPr>
          <p:cNvPr id="19464" name="Picture 64" descr="!DANC_CL"/>
          <p:cNvPicPr>
            <a:picLocks noGrp="1" noChangeAspect="1" noChangeArrowheads="1" noCrop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71700" y="-96837"/>
            <a:ext cx="5410200" cy="3521075"/>
          </a:xfrm>
        </p:spPr>
      </p:pic>
      <p:sp>
        <p:nvSpPr>
          <p:cNvPr id="15" name="4-Point Star 14"/>
          <p:cNvSpPr/>
          <p:nvPr/>
        </p:nvSpPr>
        <p:spPr>
          <a:xfrm>
            <a:off x="3733800" y="5867400"/>
            <a:ext cx="304800" cy="762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6" name="4-Point Star 15"/>
          <p:cNvSpPr/>
          <p:nvPr/>
        </p:nvSpPr>
        <p:spPr>
          <a:xfrm>
            <a:off x="8077200" y="2971800"/>
            <a:ext cx="533400" cy="1295400"/>
          </a:xfrm>
          <a:prstGeom prst="star4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7" name="4-Point Star 16"/>
          <p:cNvSpPr/>
          <p:nvPr/>
        </p:nvSpPr>
        <p:spPr>
          <a:xfrm>
            <a:off x="2057400" y="5638800"/>
            <a:ext cx="914400" cy="5334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8" name="4-Point Star 17"/>
          <p:cNvSpPr/>
          <p:nvPr/>
        </p:nvSpPr>
        <p:spPr>
          <a:xfrm>
            <a:off x="228600" y="2057400"/>
            <a:ext cx="457200" cy="762000"/>
          </a:xfrm>
          <a:prstGeom prst="star4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sp>
        <p:nvSpPr>
          <p:cNvPr id="19" name="4-Point Star 18"/>
          <p:cNvSpPr/>
          <p:nvPr/>
        </p:nvSpPr>
        <p:spPr>
          <a:xfrm>
            <a:off x="0" y="3429000"/>
            <a:ext cx="1485900" cy="990600"/>
          </a:xfrm>
          <a:prstGeom prst="star4">
            <a:avLst/>
          </a:prstGeom>
          <a:solidFill>
            <a:srgbClr val="EE189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Times New Roman"/>
            </a:endParaRPr>
          </a:p>
        </p:txBody>
      </p:sp>
      <p:pic>
        <p:nvPicPr>
          <p:cNvPr id="19470" name="Picture 4" descr="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3805238"/>
            <a:ext cx="762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1" name="Picture 6" descr="k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5238"/>
            <a:ext cx="8255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2" name="Picture 7" descr="l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200400"/>
            <a:ext cx="995363" cy="2262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9" descr="u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805238"/>
            <a:ext cx="7620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0" descr="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05238"/>
            <a:ext cx="825500" cy="152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Nút Hành động: Quay lại 6">
            <a:hlinkClick r:id="rId9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318500" y="62484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0089988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62400" y="0"/>
            <a:ext cx="5181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Tuesday, January 8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th</a:t>
            </a:r>
            <a:r>
              <a:rPr lang="en-US" sz="3200" b="1" dirty="0" smtClean="0">
                <a:solidFill>
                  <a:schemeClr val="tx1"/>
                </a:solidFill>
              </a:rPr>
              <a:t> , 2018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93554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/>
              <a:t>Unit 11:  What time is it? </a:t>
            </a:r>
          </a:p>
          <a:p>
            <a:pPr algn="ctr"/>
            <a:r>
              <a:rPr lang="en-US" sz="4800" b="1" dirty="0" smtClean="0"/>
              <a:t>Lesson2 : (1,2,3)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4343400" cy="868362"/>
          </a:xfrm>
        </p:spPr>
        <p:txBody>
          <a:bodyPr/>
          <a:lstStyle/>
          <a:p>
            <a:pPr algn="l"/>
            <a:r>
              <a:rPr lang="vi-VN" b="1" dirty="0" smtClean="0">
                <a:solidFill>
                  <a:schemeClr val="tx2"/>
                </a:solidFill>
              </a:rPr>
              <a:t>New </a:t>
            </a:r>
            <a:r>
              <a:rPr lang="vi-VN" b="1" dirty="0" smtClean="0">
                <a:solidFill>
                  <a:schemeClr val="tx2"/>
                </a:solidFill>
              </a:rPr>
              <a:t>Words</a:t>
            </a:r>
            <a:endParaRPr lang="vi-VN" b="1" dirty="0">
              <a:solidFill>
                <a:schemeClr val="tx2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3733800" cy="2514599"/>
          </a:xfrm>
        </p:spPr>
        <p:txBody>
          <a:bodyPr/>
          <a:lstStyle/>
          <a:p>
            <a:pPr>
              <a:lnSpc>
                <a:spcPct val="200000"/>
              </a:lnSpc>
              <a:buNone/>
            </a:pPr>
            <a:r>
              <a:rPr lang="vi-VN" b="1" dirty="0" smtClean="0">
                <a:solidFill>
                  <a:srgbClr val="FF0000"/>
                </a:solidFill>
              </a:rPr>
              <a:t> - </a:t>
            </a:r>
            <a:r>
              <a:rPr lang="vi-VN" sz="5400" b="1" dirty="0" smtClean="0">
                <a:solidFill>
                  <a:srgbClr val="FF0000"/>
                </a:solidFill>
              </a:rPr>
              <a:t>Get up</a:t>
            </a:r>
          </a:p>
        </p:txBody>
      </p:sp>
      <p:pic>
        <p:nvPicPr>
          <p:cNvPr id="4" name="Picture 3" descr="early-in-the-morning-clipart-1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0" y="1143000"/>
            <a:ext cx="4639082" cy="3886200"/>
          </a:xfrm>
          <a:prstGeom prst="rect">
            <a:avLst/>
          </a:prstGeom>
        </p:spPr>
      </p:pic>
      <p:pic>
        <p:nvPicPr>
          <p:cNvPr id="5" name="Picture 4" descr="eat-clipart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2438400"/>
            <a:ext cx="5410200" cy="3581400"/>
          </a:xfrm>
          <a:prstGeom prst="rect">
            <a:avLst/>
          </a:prstGeom>
        </p:spPr>
      </p:pic>
      <p:pic>
        <p:nvPicPr>
          <p:cNvPr id="6" name="Picture 5" descr="diner-clipart-family-together-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57400" y="2362200"/>
            <a:ext cx="4978400" cy="2800350"/>
          </a:xfrm>
          <a:prstGeom prst="rect">
            <a:avLst/>
          </a:prstGeom>
        </p:spPr>
      </p:pic>
      <p:sp>
        <p:nvSpPr>
          <p:cNvPr id="10" name="Content Placeholder 2"/>
          <p:cNvSpPr txBox="1">
            <a:spLocks/>
          </p:cNvSpPr>
          <p:nvPr/>
        </p:nvSpPr>
        <p:spPr>
          <a:xfrm>
            <a:off x="2438400" y="1066800"/>
            <a:ext cx="48006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6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Have</a:t>
            </a:r>
            <a:r>
              <a:rPr kumimoji="0" lang="vi-VN" sz="62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dinner</a:t>
            </a:r>
            <a:endParaRPr kumimoji="0" lang="vi-VN" sz="62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2438400" y="990600"/>
            <a:ext cx="56388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Go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school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81200" y="914401"/>
            <a:ext cx="5410200" cy="1142999"/>
          </a:xfrm>
          <a:prstGeom prst="rect">
            <a:avLst/>
          </a:prstGeom>
        </p:spPr>
        <p:txBody>
          <a:bodyPr vert="horz" lIns="91440" tIns="45720" rIns="91440" bIns="45720" rtlCol="0">
            <a:normAutofit fontScale="5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vi-VN" sz="6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Have</a:t>
            </a:r>
            <a:r>
              <a:rPr kumimoji="0" lang="vi-VN" sz="69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breakfast</a:t>
            </a:r>
            <a:endParaRPr kumimoji="0" lang="vi-VN" sz="69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1905000" y="685800"/>
            <a:ext cx="5334000" cy="11429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2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vi-VN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- Go</a:t>
            </a:r>
            <a:r>
              <a:rPr kumimoji="0" lang="vi-VN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to bed</a:t>
            </a:r>
            <a:endParaRPr kumimoji="0" lang="vi-VN" sz="48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Picture 13" descr="7d4b5f1194f6b9e04c671197c6c093d7_vector-illustratio-of-happy-little-kids-going-to-school-royalty-a-child-going-to-school-clipart_1300-908.jpe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19200" y="2209800"/>
            <a:ext cx="6324600" cy="3657600"/>
          </a:xfrm>
          <a:prstGeom prst="rect">
            <a:avLst/>
          </a:prstGeom>
        </p:spPr>
      </p:pic>
      <p:pic>
        <p:nvPicPr>
          <p:cNvPr id="7" name="Picture 6" descr="7d4b5f1194f6b9e04c671197c6c093d7_vector-illustratio-of-happy-little-kids-going-to-school-royalty-a-child-going-to-school-clipart_1300-908.jpe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9200" y="2305805"/>
            <a:ext cx="6039047" cy="40260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7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10" grpId="0"/>
      <p:bldP spid="10" grpId="1"/>
      <p:bldP spid="11" grpId="0"/>
      <p:bldP spid="11" grpId="1"/>
      <p:bldP spid="12" grpId="0"/>
      <p:bldP spid="12" grpId="1"/>
      <p:bldP spid="13" grpId="0"/>
      <p:bldP spid="13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533400"/>
            <a:ext cx="8382000" cy="5867400"/>
          </a:xfrm>
        </p:spPr>
        <p:txBody>
          <a:bodyPr>
            <a:normAutofit lnSpcReduction="10000"/>
          </a:bodyPr>
          <a:lstStyle/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Get up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Have breakfast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Have dinner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Go to School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>
                <a:solidFill>
                  <a:srgbClr val="FF0000"/>
                </a:solidFill>
              </a:rPr>
              <a:t>Go to bed</a:t>
            </a:r>
            <a:endParaRPr lang="vi-VN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0" y="609600"/>
            <a:ext cx="2746265" cy="546040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vi-VN" sz="3600" b="1" dirty="0" smtClean="0"/>
              <a:t>Thức dậy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Ăn sáng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Ăn tối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Đến trường</a:t>
            </a:r>
          </a:p>
          <a:p>
            <a:pPr>
              <a:lnSpc>
                <a:spcPct val="200000"/>
              </a:lnSpc>
            </a:pPr>
            <a:r>
              <a:rPr lang="vi-VN" sz="3600" b="1" dirty="0" smtClean="0"/>
              <a:t>Đi ngủ</a:t>
            </a:r>
            <a:endParaRPr lang="vi-VN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3048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304800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57175"/>
            <a:ext cx="6850063" cy="428625"/>
          </a:xfrm>
          <a:prstGeom prst="rect">
            <a:avLst/>
          </a:prstGeom>
          <a:noFill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-160337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22" name="Picture 21" descr="U11-L2-1-1-nenwmbzdbupgqbyw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" y="838200"/>
            <a:ext cx="4800600" cy="2574235"/>
          </a:xfrm>
          <a:prstGeom prst="rect">
            <a:avLst/>
          </a:prstGeom>
        </p:spPr>
      </p:pic>
      <p:pic>
        <p:nvPicPr>
          <p:cNvPr id="24" name="Picture 23" descr="U11-L2-1-2-qzcoufxczysiseg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8200" y="762000"/>
            <a:ext cx="4495800" cy="2650435"/>
          </a:xfrm>
          <a:prstGeom prst="rect">
            <a:avLst/>
          </a:prstGeom>
        </p:spPr>
      </p:pic>
      <p:pic>
        <p:nvPicPr>
          <p:cNvPr id="25" name="Picture 24" descr="U11-L2-1-3-vgxockangjqiqet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381000" y="3429000"/>
            <a:ext cx="5562600" cy="2802835"/>
          </a:xfrm>
          <a:prstGeom prst="rect">
            <a:avLst/>
          </a:prstGeom>
        </p:spPr>
      </p:pic>
      <p:pic>
        <p:nvPicPr>
          <p:cNvPr id="26" name="Picture 25" descr="U11-L2-1-4-nmthoyudgfmbferd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00600" y="3429000"/>
            <a:ext cx="4114800" cy="3200400"/>
          </a:xfrm>
          <a:prstGeom prst="rect">
            <a:avLst/>
          </a:prstGeom>
        </p:spPr>
      </p:pic>
      <p:sp>
        <p:nvSpPr>
          <p:cNvPr id="27" name="Oval 26"/>
          <p:cNvSpPr/>
          <p:nvPr/>
        </p:nvSpPr>
        <p:spPr>
          <a:xfrm>
            <a:off x="152400" y="914400"/>
            <a:ext cx="4572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vi-VN" sz="2400" b="1" dirty="0"/>
          </a:p>
        </p:txBody>
      </p:sp>
      <p:sp>
        <p:nvSpPr>
          <p:cNvPr id="28" name="Oval 27"/>
          <p:cNvSpPr/>
          <p:nvPr/>
        </p:nvSpPr>
        <p:spPr>
          <a:xfrm>
            <a:off x="4876800" y="914400"/>
            <a:ext cx="4572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vi-VN" sz="2400" b="1" dirty="0"/>
          </a:p>
        </p:txBody>
      </p:sp>
      <p:sp>
        <p:nvSpPr>
          <p:cNvPr id="29" name="Oval 28"/>
          <p:cNvSpPr/>
          <p:nvPr/>
        </p:nvSpPr>
        <p:spPr>
          <a:xfrm>
            <a:off x="228600" y="3581400"/>
            <a:ext cx="4572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vi-VN" sz="2400" b="1" dirty="0"/>
          </a:p>
        </p:txBody>
      </p:sp>
      <p:sp>
        <p:nvSpPr>
          <p:cNvPr id="30" name="Oval 29"/>
          <p:cNvSpPr/>
          <p:nvPr/>
        </p:nvSpPr>
        <p:spPr>
          <a:xfrm>
            <a:off x="4876800" y="3581400"/>
            <a:ext cx="457200" cy="3048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a</a:t>
            </a:r>
            <a:endParaRPr lang="vi-VN" sz="2400" b="1" dirty="0"/>
          </a:p>
        </p:txBody>
      </p:sp>
      <p:sp>
        <p:nvSpPr>
          <p:cNvPr id="31" name="Rounded Rectangular Callout 30"/>
          <p:cNvSpPr/>
          <p:nvPr/>
        </p:nvSpPr>
        <p:spPr>
          <a:xfrm>
            <a:off x="609600" y="685800"/>
            <a:ext cx="3352800" cy="460248"/>
          </a:xfrm>
          <a:prstGeom prst="wedgeRoundRectCallout">
            <a:avLst>
              <a:gd name="adj1" fmla="val -41677"/>
              <a:gd name="adj2" fmla="val 745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What time do you get up?</a:t>
            </a:r>
            <a:endParaRPr lang="vi-VN" sz="2200" b="1" dirty="0">
              <a:solidFill>
                <a:schemeClr val="tx1"/>
              </a:solidFill>
            </a:endParaRPr>
          </a:p>
        </p:txBody>
      </p:sp>
      <p:sp>
        <p:nvSpPr>
          <p:cNvPr id="38" name="Rounded Rectangular Callout 37"/>
          <p:cNvSpPr/>
          <p:nvPr/>
        </p:nvSpPr>
        <p:spPr>
          <a:xfrm>
            <a:off x="2362200" y="1139952"/>
            <a:ext cx="1828800" cy="460248"/>
          </a:xfrm>
          <a:prstGeom prst="wedgeRoundRectCallout">
            <a:avLst>
              <a:gd name="adj1" fmla="val -13451"/>
              <a:gd name="adj2" fmla="val 7774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Six o’clock.</a:t>
            </a:r>
            <a:endParaRPr lang="vi-VN" sz="2200" b="1" dirty="0">
              <a:solidFill>
                <a:schemeClr val="tx1"/>
              </a:solidFill>
            </a:endParaRPr>
          </a:p>
        </p:txBody>
      </p:sp>
      <p:sp>
        <p:nvSpPr>
          <p:cNvPr id="39" name="Rounded Rectangular Callout 38"/>
          <p:cNvSpPr/>
          <p:nvPr/>
        </p:nvSpPr>
        <p:spPr>
          <a:xfrm>
            <a:off x="5410200" y="609600"/>
            <a:ext cx="2971800" cy="460248"/>
          </a:xfrm>
          <a:prstGeom prst="wedgeRoundRectCallout">
            <a:avLst>
              <a:gd name="adj1" fmla="val -41677"/>
              <a:gd name="adj2" fmla="val 7453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What time is it now?</a:t>
            </a:r>
            <a:endParaRPr lang="vi-VN" sz="2200" b="1" dirty="0">
              <a:solidFill>
                <a:schemeClr val="tx1"/>
              </a:solidFill>
            </a:endParaRPr>
          </a:p>
        </p:txBody>
      </p:sp>
      <p:sp>
        <p:nvSpPr>
          <p:cNvPr id="40" name="Rounded Rectangular Callout 39"/>
          <p:cNvSpPr/>
          <p:nvPr/>
        </p:nvSpPr>
        <p:spPr>
          <a:xfrm>
            <a:off x="6324600" y="3044952"/>
            <a:ext cx="2209800" cy="460248"/>
          </a:xfrm>
          <a:prstGeom prst="wedgeRoundRectCallout">
            <a:avLst>
              <a:gd name="adj1" fmla="val -10225"/>
              <a:gd name="adj2" fmla="val -85685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Seven fifteen.</a:t>
            </a:r>
            <a:endParaRPr lang="vi-VN" sz="2200" b="1" dirty="0">
              <a:solidFill>
                <a:schemeClr val="tx1"/>
              </a:solidFill>
            </a:endParaRPr>
          </a:p>
        </p:txBody>
      </p:sp>
      <p:sp>
        <p:nvSpPr>
          <p:cNvPr id="41" name="Rounded Rectangular Callout 40"/>
          <p:cNvSpPr/>
          <p:nvPr/>
        </p:nvSpPr>
        <p:spPr>
          <a:xfrm>
            <a:off x="152400" y="6321552"/>
            <a:ext cx="4267200" cy="460248"/>
          </a:xfrm>
          <a:prstGeom prst="wedgeRoundRectCallout">
            <a:avLst>
              <a:gd name="adj1" fmla="val -20563"/>
              <a:gd name="adj2" fmla="val -104912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Oh no! We’re late for school.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42" name="Rounded Rectangular Callout 41"/>
          <p:cNvSpPr/>
          <p:nvPr/>
        </p:nvSpPr>
        <p:spPr>
          <a:xfrm>
            <a:off x="4495800" y="4038600"/>
            <a:ext cx="1295400" cy="460248"/>
          </a:xfrm>
          <a:prstGeom prst="wedgeRoundRectCallout">
            <a:avLst>
              <a:gd name="adj1" fmla="val 30951"/>
              <a:gd name="adj2" fmla="val 7133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Let’s run.</a:t>
            </a:r>
            <a:endParaRPr lang="vi-VN" sz="2200" b="1" dirty="0">
              <a:solidFill>
                <a:schemeClr val="tx1"/>
              </a:solidFill>
            </a:endParaRPr>
          </a:p>
        </p:txBody>
      </p:sp>
      <p:sp>
        <p:nvSpPr>
          <p:cNvPr id="43" name="Rounded Rectangular Callout 42"/>
          <p:cNvSpPr/>
          <p:nvPr/>
        </p:nvSpPr>
        <p:spPr>
          <a:xfrm>
            <a:off x="7848600" y="4572000"/>
            <a:ext cx="914400" cy="460248"/>
          </a:xfrm>
          <a:prstGeom prst="wedgeRoundRectCallout">
            <a:avLst>
              <a:gd name="adj1" fmla="val -24741"/>
              <a:gd name="adj2" fmla="val 80946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b="1" dirty="0" smtClean="0">
                <a:solidFill>
                  <a:schemeClr val="tx1"/>
                </a:solidFill>
              </a:rPr>
              <a:t>Yes.</a:t>
            </a:r>
            <a:endParaRPr lang="vi-VN" sz="22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8600" y="1752600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What time do you …….......?</a:t>
            </a:r>
            <a:endParaRPr lang="en-US" sz="5400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267670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FF0000"/>
                </a:solidFill>
              </a:rPr>
              <a:t>I …………. At …….………</a:t>
            </a:r>
            <a:r>
              <a:rPr lang="en-US" sz="5400" b="1" dirty="0" smtClean="0"/>
              <a:t> </a:t>
            </a:r>
            <a:endParaRPr lang="en-US" sz="5400" b="1" dirty="0">
              <a:solidFill>
                <a:srgbClr val="0070C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78354" y="381000"/>
            <a:ext cx="302204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/>
              <a:t>*Structures:</a:t>
            </a:r>
            <a:endParaRPr lang="vi-VN" sz="4400" b="1" dirty="0"/>
          </a:p>
        </p:txBody>
      </p:sp>
      <p:sp>
        <p:nvSpPr>
          <p:cNvPr id="13" name="Right Arrow 12"/>
          <p:cNvSpPr/>
          <p:nvPr/>
        </p:nvSpPr>
        <p:spPr>
          <a:xfrm>
            <a:off x="533400" y="3505200"/>
            <a:ext cx="6096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1" name="TextBox 10"/>
          <p:cNvSpPr txBox="1"/>
          <p:nvPr/>
        </p:nvSpPr>
        <p:spPr>
          <a:xfrm>
            <a:off x="5867400" y="1667470"/>
            <a:ext cx="226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Get up </a:t>
            </a:r>
            <a:endParaRPr lang="vi-VN" sz="5400" b="1" dirty="0" smtClean="0">
              <a:solidFill>
                <a:schemeClr val="tx2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676400" y="3191470"/>
            <a:ext cx="22670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Get up </a:t>
            </a:r>
            <a:endParaRPr lang="vi-VN" sz="5400" b="1" dirty="0" smtClean="0">
              <a:solidFill>
                <a:schemeClr val="tx2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724400" y="3191470"/>
            <a:ext cx="280461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>
                <a:solidFill>
                  <a:schemeClr val="tx2"/>
                </a:solidFill>
              </a:rPr>
              <a:t>6 o’clock </a:t>
            </a:r>
            <a:endParaRPr lang="vi-VN" sz="5400" b="1" dirty="0" smtClean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09575"/>
            <a:ext cx="4543425" cy="504825"/>
          </a:xfrm>
          <a:prstGeom prst="rect">
            <a:avLst/>
          </a:prstGeom>
          <a:noFill/>
        </p:spPr>
      </p:pic>
      <p:pic>
        <p:nvPicPr>
          <p:cNvPr id="16" name="Picture 15" descr="U11-L2-2-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143000"/>
            <a:ext cx="4419600" cy="2579029"/>
          </a:xfrm>
          <a:prstGeom prst="rect">
            <a:avLst/>
          </a:prstGeom>
        </p:spPr>
      </p:pic>
      <p:pic>
        <p:nvPicPr>
          <p:cNvPr id="17" name="Picture 16" descr="U11-L2-2-4-dmshjewzwjuxxvab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589" y="3721100"/>
            <a:ext cx="4263411" cy="3136900"/>
          </a:xfrm>
          <a:prstGeom prst="rect">
            <a:avLst/>
          </a:prstGeom>
        </p:spPr>
      </p:pic>
      <p:pic>
        <p:nvPicPr>
          <p:cNvPr id="19" name="Picture 18" descr="U11-L2-2-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673100"/>
            <a:ext cx="4267200" cy="3060700"/>
          </a:xfrm>
          <a:prstGeom prst="rect">
            <a:avLst/>
          </a:prstGeom>
        </p:spPr>
      </p:pic>
      <p:pic>
        <p:nvPicPr>
          <p:cNvPr id="20" name="Picture 19" descr="U11-L2-2-3-sbtciomcgszweslu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4800" y="3810000"/>
            <a:ext cx="4343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4800" y="228600"/>
            <a:ext cx="24670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3. Let’s talk.</a:t>
            </a:r>
            <a:endParaRPr lang="vi-VN" sz="3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685800" y="1752600"/>
            <a:ext cx="8022324" cy="24511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5400" b="1" dirty="0" smtClean="0">
                <a:solidFill>
                  <a:schemeClr val="tx2"/>
                </a:solidFill>
              </a:rPr>
              <a:t>What time is it?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5400" b="1" dirty="0" smtClean="0">
                <a:solidFill>
                  <a:schemeClr val="tx2"/>
                </a:solidFill>
              </a:rPr>
              <a:t>What time do you …………</a:t>
            </a:r>
            <a:endParaRPr lang="vi-VN" sz="5400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962400" y="0"/>
            <a:ext cx="5181600" cy="91440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chemeClr val="tx1"/>
                </a:solidFill>
              </a:rPr>
              <a:t>Tuesday, January 3</a:t>
            </a:r>
            <a:r>
              <a:rPr lang="en-US" sz="3200" b="1" baseline="30000" dirty="0" smtClean="0">
                <a:solidFill>
                  <a:schemeClr val="tx1"/>
                </a:solidFill>
              </a:rPr>
              <a:t>rd</a:t>
            </a:r>
            <a:r>
              <a:rPr lang="en-US" sz="3200" b="1" dirty="0" smtClean="0">
                <a:solidFill>
                  <a:schemeClr val="tx1"/>
                </a:solidFill>
              </a:rPr>
              <a:t>, 2018</a:t>
            </a:r>
            <a:endParaRPr lang="en-US" sz="32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1295400"/>
            <a:ext cx="67056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800" b="1" dirty="0" smtClean="0"/>
              <a:t>Unit 11:  What time is it? </a:t>
            </a:r>
          </a:p>
          <a:p>
            <a:pPr algn="ctr"/>
            <a:r>
              <a:rPr lang="en-US" sz="4800" b="1" dirty="0" smtClean="0"/>
              <a:t>Lesson 2 : 4-5-6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71600" y="2133600"/>
            <a:ext cx="59436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" pitchFamily="34" charset="0"/>
                <a:ea typeface="Times" pitchFamily="34" charset="0"/>
                <a:cs typeface="Times" pitchFamily="34" charset="0"/>
              </a:rPr>
              <a:t>WARM- UP</a:t>
            </a:r>
            <a:endParaRPr lang="en-US" sz="88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" pitchFamily="34" charset="0"/>
              <a:ea typeface="Times" pitchFamily="34" charset="0"/>
              <a:cs typeface="Times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61230E-0FA1-4C27-A1B6-2106170A0752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 descr="750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47800" cy="6858000"/>
          </a:xfrm>
          <a:prstGeom prst="rect">
            <a:avLst/>
          </a:prstGeom>
        </p:spPr>
      </p:pic>
      <p:pic>
        <p:nvPicPr>
          <p:cNvPr id="7" name="Picture 6" descr="786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24800" y="0"/>
            <a:ext cx="1219200" cy="6858000"/>
          </a:xfrm>
          <a:prstGeom prst="rect">
            <a:avLst/>
          </a:prstGeom>
        </p:spPr>
      </p:pic>
    </p:spTree>
  </p:cSld>
  <p:clrMapOvr>
    <a:masterClrMapping/>
  </p:clrMapOvr>
  <p:transition spd="med">
    <p:strips dir="ru"/>
    <p:sndAc>
      <p:stSnd>
        <p:snd r:embed="rId2" name="chimes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hammer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76200"/>
            <a:ext cx="8229600" cy="868362"/>
          </a:xfrm>
        </p:spPr>
        <p:txBody>
          <a:bodyPr/>
          <a:lstStyle/>
          <a:p>
            <a:pPr algn="l"/>
            <a:r>
              <a:rPr lang="en-US" b="1" dirty="0" smtClean="0"/>
              <a:t>4. Listen and draw the time.</a:t>
            </a:r>
            <a:endParaRPr lang="vi-VN" b="1" dirty="0"/>
          </a:p>
        </p:txBody>
      </p:sp>
      <p:sp>
        <p:nvSpPr>
          <p:cNvPr id="13" name="Oval 12"/>
          <p:cNvSpPr/>
          <p:nvPr/>
        </p:nvSpPr>
        <p:spPr>
          <a:xfrm>
            <a:off x="609600" y="6172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A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4038600" y="6172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C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8001000" y="6172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E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362200" y="6172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B</a:t>
            </a:r>
            <a:endParaRPr lang="vi-VN" sz="2400" b="1" dirty="0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19800" y="6172200"/>
            <a:ext cx="457200" cy="4572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</a:rPr>
              <a:t>D</a:t>
            </a:r>
            <a:endParaRPr lang="vi-VN" sz="2400" b="1" dirty="0">
              <a:solidFill>
                <a:schemeClr val="tx1"/>
              </a:solidFill>
            </a:endParaRPr>
          </a:p>
        </p:txBody>
      </p:sp>
      <p:pic>
        <p:nvPicPr>
          <p:cNvPr id="37" name="Picture 36" descr="U11-L2-4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914400"/>
            <a:ext cx="2057400" cy="5257800"/>
          </a:xfrm>
          <a:prstGeom prst="rect">
            <a:avLst/>
          </a:prstGeom>
        </p:spPr>
      </p:pic>
      <p:pic>
        <p:nvPicPr>
          <p:cNvPr id="38" name="Picture 37" descr="U11-L2-4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6400" y="914400"/>
            <a:ext cx="1981200" cy="5257800"/>
          </a:xfrm>
          <a:prstGeom prst="rect">
            <a:avLst/>
          </a:prstGeom>
        </p:spPr>
      </p:pic>
      <p:pic>
        <p:nvPicPr>
          <p:cNvPr id="39" name="Picture 38" descr="U11-L2-4-3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05200" y="914400"/>
            <a:ext cx="1905000" cy="5257800"/>
          </a:xfrm>
          <a:prstGeom prst="rect">
            <a:avLst/>
          </a:prstGeom>
        </p:spPr>
      </p:pic>
      <p:pic>
        <p:nvPicPr>
          <p:cNvPr id="40" name="Picture 39" descr="U11-L2-4-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34000" y="914400"/>
            <a:ext cx="1828800" cy="5257800"/>
          </a:xfrm>
          <a:prstGeom prst="rect">
            <a:avLst/>
          </a:prstGeom>
        </p:spPr>
      </p:pic>
      <p:pic>
        <p:nvPicPr>
          <p:cNvPr id="41" name="Picture 40" descr="U11-L2-4-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62800" y="914400"/>
            <a:ext cx="1981200" cy="5257800"/>
          </a:xfrm>
          <a:prstGeom prst="rect">
            <a:avLst/>
          </a:prstGeom>
        </p:spPr>
      </p:pic>
      <p:cxnSp>
        <p:nvCxnSpPr>
          <p:cNvPr id="16" name="7 Conector recto de flecha"/>
          <p:cNvCxnSpPr/>
          <p:nvPr/>
        </p:nvCxnSpPr>
        <p:spPr>
          <a:xfrm rot="5400000">
            <a:off x="2402681" y="2143919"/>
            <a:ext cx="558800" cy="30162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5 Conector recto de flecha"/>
          <p:cNvCxnSpPr/>
          <p:nvPr/>
        </p:nvCxnSpPr>
        <p:spPr>
          <a:xfrm rot="5400000">
            <a:off x="2438003" y="1981597"/>
            <a:ext cx="304800" cy="1516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7 Conector recto de flecha"/>
          <p:cNvCxnSpPr/>
          <p:nvPr/>
        </p:nvCxnSpPr>
        <p:spPr>
          <a:xfrm flipV="1">
            <a:off x="4449762" y="1905000"/>
            <a:ext cx="274638" cy="508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5 Conector recto de flecha"/>
          <p:cNvCxnSpPr/>
          <p:nvPr/>
        </p:nvCxnSpPr>
        <p:spPr>
          <a:xfrm rot="10800000" flipV="1">
            <a:off x="4267200" y="1905000"/>
            <a:ext cx="228600" cy="15240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7 Conector recto de flecha"/>
          <p:cNvCxnSpPr/>
          <p:nvPr/>
        </p:nvCxnSpPr>
        <p:spPr>
          <a:xfrm rot="5400000" flipH="1" flipV="1">
            <a:off x="6019800" y="167640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5 Conector recto de flecha"/>
          <p:cNvCxnSpPr/>
          <p:nvPr/>
        </p:nvCxnSpPr>
        <p:spPr>
          <a:xfrm rot="5400000">
            <a:off x="5981700" y="1867694"/>
            <a:ext cx="304006" cy="227806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6" name="7 Conector recto de flecha"/>
          <p:cNvCxnSpPr/>
          <p:nvPr/>
        </p:nvCxnSpPr>
        <p:spPr>
          <a:xfrm rot="5400000" flipH="1" flipV="1">
            <a:off x="7924800" y="1676400"/>
            <a:ext cx="457200" cy="1588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5 Conector recto de flecha"/>
          <p:cNvCxnSpPr/>
          <p:nvPr/>
        </p:nvCxnSpPr>
        <p:spPr>
          <a:xfrm rot="10800000">
            <a:off x="7848600" y="1905000"/>
            <a:ext cx="304006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0"/>
            <a:ext cx="7696200" cy="715962"/>
          </a:xfrm>
        </p:spPr>
        <p:txBody>
          <a:bodyPr>
            <a:normAutofit fontScale="90000"/>
          </a:bodyPr>
          <a:lstStyle/>
          <a:p>
            <a:pPr algn="l"/>
            <a:r>
              <a:rPr lang="en-US" b="1" dirty="0" smtClean="0"/>
              <a:t>5. Draw and write the time.</a:t>
            </a:r>
            <a:endParaRPr lang="vi-VN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2590800"/>
            <a:ext cx="36920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/>
              <a:t>What time do you get up?</a:t>
            </a:r>
          </a:p>
          <a:p>
            <a:r>
              <a:rPr lang="vi-VN" sz="2400" dirty="0" smtClean="0"/>
              <a:t>I get up at ............</a:t>
            </a:r>
            <a:endParaRPr lang="vi-VN" dirty="0"/>
          </a:p>
        </p:txBody>
      </p:sp>
      <p:sp>
        <p:nvSpPr>
          <p:cNvPr id="6" name="TextBox 5"/>
          <p:cNvSpPr txBox="1"/>
          <p:nvPr/>
        </p:nvSpPr>
        <p:spPr>
          <a:xfrm>
            <a:off x="152400" y="5786735"/>
            <a:ext cx="44470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/>
              <a:t>What time do you have dinner?</a:t>
            </a:r>
          </a:p>
          <a:p>
            <a:r>
              <a:rPr lang="vi-VN" sz="2400" dirty="0" smtClean="0"/>
              <a:t>..................</a:t>
            </a:r>
            <a:endParaRPr lang="vi-VN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5029200" y="5722203"/>
            <a:ext cx="412003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/>
              <a:t>What time do you go to bed?</a:t>
            </a:r>
          </a:p>
          <a:p>
            <a:r>
              <a:rPr lang="vi-VN" sz="2400" dirty="0" smtClean="0"/>
              <a:t>................... </a:t>
            </a:r>
            <a:r>
              <a:rPr lang="vi-VN" dirty="0" smtClean="0"/>
              <a:t> </a:t>
            </a:r>
            <a:endParaRPr lang="vi-VN" dirty="0"/>
          </a:p>
        </p:txBody>
      </p:sp>
      <p:pic>
        <p:nvPicPr>
          <p:cNvPr id="8" name="Picture 7" descr="U11-L2-5-1-eagojfgnneavllpk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685800"/>
            <a:ext cx="2221348" cy="1905000"/>
          </a:xfrm>
          <a:prstGeom prst="rect">
            <a:avLst/>
          </a:prstGeom>
        </p:spPr>
      </p:pic>
      <p:pic>
        <p:nvPicPr>
          <p:cNvPr id="9" name="Picture 8" descr="U11-L2-5-1-eagojfgnneavllpk (2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800" y="609600"/>
            <a:ext cx="2215588" cy="1905000"/>
          </a:xfrm>
          <a:prstGeom prst="rect">
            <a:avLst/>
          </a:prstGeom>
        </p:spPr>
      </p:pic>
      <p:pic>
        <p:nvPicPr>
          <p:cNvPr id="10" name="Picture 9" descr="U11-L2-5-1-eagojfgnneavllpk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581400"/>
            <a:ext cx="2209800" cy="2057400"/>
          </a:xfrm>
          <a:prstGeom prst="rect">
            <a:avLst/>
          </a:prstGeom>
        </p:spPr>
      </p:pic>
      <p:pic>
        <p:nvPicPr>
          <p:cNvPr id="11" name="Picture 10" descr="U11-L2-5-1-eagojfgnneavllpk (1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5000" y="3657600"/>
            <a:ext cx="2133600" cy="1981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648200" y="2590800"/>
            <a:ext cx="4496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 smtClean="0"/>
              <a:t>What time do you go to school?</a:t>
            </a:r>
          </a:p>
          <a:p>
            <a:r>
              <a:rPr lang="vi-VN" sz="2400" dirty="0" smtClean="0"/>
              <a:t>...................</a:t>
            </a:r>
            <a:endParaRPr lang="vi-V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4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0" name="AutoShape 6" descr="data:image/png;base64,iVBORw0KGgoAAAANSUhEUgAAA5gAAAKACAYAAAD5Otf/AAAgAElEQVR4XuydB3xcxbX/f3O3qHfJktyr3Ds2GHdwQrF5tATMowQSQggJDzsQQiiBhECAJM9ACoFnEiD/OJAAJgEDodrYuOIi945lW1bvbfv8P2fu3tXVane1ktY2ss/ksxHWzp3ynVnt/d1z5hwBLkyACTABJsAEmAATYAJMgAkwASbABGJAQMSgDW6CCTABJsAEmAATYAJMgAkwASbABJgAWGDyJ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cCYLzHQAswFM8L/o31QGAjhieq0EUOT/N+8IJsAEmAATYAJMgAkwASbABJgAE+gigTNRYH4LwBX+V2ewbAPwEoCXAdR25kKuywSYABNgAkyACTABJsAEmAATYALAmSQwSVg+4rdQdndtqZ1nWGh2FyNfzwSYQE8iIMv3T4Dwpqkxa9oc+Hzk4dFahJYOQV4hviPwKU+QtsWWUCjSB57WB3RnxBxq9w6EWw7Q10FMgE/SA9AetQ49ad/zWJkAE2ACTCC2BM4EgUkusEsAzIktGnXztBjAWzFul5tjAkyACXwlCMjabenw2K/ze3z0gpS9APSOenDSuxvO2mJ46hrVNY6qGmjoC1uyD96mHbDE1UF4G+Cu+EwULGorkqLupOOKsmL3TGi4FBIzIBEPQB8PZOTvBSG2weveBm/jMTirx8DVUAlPfRms8VNP+Rxq9o2DxztXCXiJMa1zMAtLORBSHfMAIEjI+5m6K+HzlKD+UBq8zfWQzuPQ4ubClizhaa6C1b7nVKxDxyvFNZgAE2ACTOBsINDTBSbdPCwHYJyvPBlr9rRfaJ6MtrlNJsAEmMBpISAr9iwCfPRwjkod3PWVkO7j8LX0gvQm6PoMVvgaXZAiFRACPq+A9KXCWW2FT6oKkB5IrwvS4wZ8Hr01qx2CXsICWKyAxQ5YtGpY4r+AFP8UQ29YGotJy8rddBziYUg5AdIHCG853C0N8DnS4HPoIlNoXkhvCnweDb4WZ0NDS1yzw53hdTosNrQgLckOu1VCep2QHhfg8/nnYIOw2CE0Gr8F0OIAq7UaFu0TeMUbouDmV2M2B4m7AmLYXX8I8LbA22QJrAN15HNo8HkTVZ8+nwafLxHO6ni1BvTy+dfB6wa8xjq0zkFaLBA0B4ulFhbrdggsF0Nupu83LkyACTABJsAEYkqgJwvMmwH8JaY0wjdGZzPJmnlaXb9O0Vy5GybABM5wArJi9+uQnq+jpbQUTUcGwOOxB6YsfLpmoSJJqOj/kF4HqTXA59JFo6aR0lFCkgRl2EKijZog3WZcZ0/bAs16lRh0PQVY61KRlbt/ASkfgrP6KBqP5MPVYAs1h9LKOqzfdQI7D1XicHGN0sXJCVZYNAGXV6KuwYmMtHgM7Z+JcQW9cP74PkiIt7Ydk38O0uuDEBoJTSAuo/tzqNjzM0jPz+GqLkL94Tx4WuKMjkuqGpCcYENKIrH1ggR0SWUTVm05gvnTBiKZ7LQWDcJigZReQLNA2PXnAiGLzwt43LoOt9hIeANxafRA4b9FwfdXd2kR+CImwASYABNgAiEI9FSBeSrFpYGNXGWv5F3EBJgAE+jJBGTFnoWA9xGUrR0EX4tdktWRLJA+t5qWIBGo1KA6/6cMl0q4aJbYTdvtBOISV4hhP1jQlUb91tdfoGY74KhIUWMPmsOG3aXYsKschQerMX18HiaM6o1hA7KQmhzQcIGuS6uasP9INbbsKcPGnSW4ZMZgfONrw5EQFyQ0jStIrLldQEJyd+awEJDPobbQghbTHKQHL76zF1sOVKOgXyoWXTNWF+bw4cqffID8XslobHLhjw9+3S8+u0LQf43LAdiT6hDnHigGLuIHqN1AyZcyASbABJhAK4GeKDBPh7g0iP3cH0go6j0kpbwt6spckQkwgbOSgBDihVM1cVmx+xNUbxklW8pzpbMOIs4OkZByqroP9CMb6yCSUgaJEYvaBwvqYDSyYvcGVG9LhqN8lM9R024O7605jN++sgnnju2NR38wAxoJ5ShLVW0L/vXpAXyxuxTfvXo8Jo7IDXtlN+fwOhoOTUbjkYG+lioImwUiKQ0lFY1K1Dc0OZGfk9xGRDY0u9S/6ednXxzD/FlDopxVhGpuN2CzLRbD/4fdZbtPk1tgAkyACTAB3d+pRxUKbrD1JJ+57AgIWTGjDvwjpaSItA931Ci/zwSYwFlL4HunSmDKyr3Xw113DSo3L/A1FGlaRl5sLZOdWEJffS201IxnxPA7F3XiMsjKvffA27IQ5esm+hqPaVp6rzZzWP7xfny+rRg/unEKevdK7kzTbep+sasUv31lo2pnypj8kO10fQ77roDP+RjK1oyQLeWaSEkLzKGkyoVXP6vH7LnzsOLNv2HRwmEBkUnvbSmyIT+lEZOGxeahgHQ4yEK9Roy8c2aXYfGFTIAJMAEmwARMBHqawPz0JESL7eyGIDeiiUCIEP0hWmKB2Vm8XJ8JnHUETqHA3L0MVdtGysajE6C5IRL1jCTmoqxjm48pUTOsf4ayokVTyPL22Zbj2LK7VFnYrr14JGZP7hf2UiXOkrIOiVE/GBpN+0YdWbVnOSq3DpRNxydAONvMYeveMrzweiF+9T+zkJ5KhxS7Vwr3lePZZZvx23vmIj2lfXtqDsmZhWLkDymaedRFufg2Hf2urNk+CtKhLJdGWbFF4utXf1/90+Fw4LPXH8f86b11q+WR3ph/xXVY9fF7yMc2uJwtKK1swsGjNbj9Gvpa6kLxeABJZzJzs8Toa6q70AJfwgSYABNgAkygDYGeJDApWiBFjP0qlH/5w/p3OBYWmB0i4gpM4GwncAoF5q4VKF07VTYezRYZOe240xnEnyxZqcQMlbzsJHz3qvFRuWKSwFy1+Zh6bd1Tpq4nF85FN5wT8qygr4Hcc1MPaWPv6qzA/AglqyfIxmNZwXN49Pm1mDu1P2ZM7NtmbsXlDdi4owS7D1bgeFmDCuzj9UkkxluRm5WEoQMyMGFEHs4ZndeOycv/3gm7zYLrLhnZ7j2agxaXdkyM/Z/+ndnEsnL3GyhfTxbYQVpaRuBS4r6tbhL6DBiMl//yZzz44IP44I3nMH+SwIpNLbjw6rtQdOwYhg4ehD8ueRybVn+IoVkCLS6JFhGPOdOGYs65g5Ge0v6cadjxkYssCczEkeliyNfqOjMPrssEmAATYAJMIBSBniQwvwSM/F/RL+bw4cP37N27l/ybzKlMVgkhZkffSsiag6KxYrLA7CZlvpwJnPkETp3ALNv2BirWzpeOyjiR0ja704rPDuHRF9YqqyUJw0kjc1EwILNL9I0zgiQ2SXiGCkgjm5sh4jPrxcjb2ptRI/Qqy7a/g/LV86Szqs0cyqubsfDef+OTpQsDVx85UYc3P9iH3QfLcf7QLIzpnYr+2YlIT7LDIgSanB6U1jmwv6QBm4/VoarZjcvmFuCi6fTnXS9vfXoA//dGIVb8/hvtRuWfQ6MYeVun/FVlaeG7qFgzTbpr00VS66VbDjqQM+46PLPkaaxZ/Rme/cMfUHFsL+aPqcWr622YNG0e/t9fX8FNN9+MY4f24/xDDwXGtL8KWH3MgtXHrDhvfF/MPX+YiorbYTEEpj1vsBh+DX3PcmECTIAJMAEm0C0CPUVgdtl6WVxc/Hnv3r2nB1GKhcB8BkCHZ4dYYHZrf/LFTOBsIHDqBGbJxtUo/3yG9DW2cS0lIXigqBrzZw6J2iU22oUxxOasc/q1sWTq7qX5ECO/26nvIVm2ZQdKV40JnkNRST3ufOJD/PuZq9XQ3l51EK++swvXnNsP88e3t0yGGj8Jzbe2lcBtseDWb05An14poLOYjy9dhzeXtA8i3uU5nPhiJSo/ny59zVaRkNQqEo81oiX7Ujz26C8xYtRILLjsMhzevQGzhzVgT9NEvPv+R9i7dw8unT8f8+bNQ83frseEoOOhLR5g9RFgdbEdHnsy5k4bhjnnDkJKUphUMobAzBh/geg7m46hcGECTIAJMAEm0C0Cnfpi71ZP3buYgupc3tkmrrvuuv8sW7bsohDXxUJg0lnMVt+mMINjgdnZVdPrb9u2DUVFRbj88k4ve9c65KuYwOkjcCoF5hpZ/Ml02HwQ8frZSsMdVs+3CD2KKdAtoRlNG0qcpRe4xbCFEZJotl8UWbJxtSz+ZIZ5DlSrtsGJe5d8ihd+djH+/GYhdu8tQ+/UOHx79iAkm/JaHihtwMGyRlwyPnTgHmrr3e2lWL7lBBZ/a6pyof3l/63D7+6b124wXZ5D8foHUbnuUYmWwDoYja86NgxfHi1F3wH9MXvmTPzrb89ixdsrcPW1N2Hlhp1obm7C/Mv+C/m5vZD16e3Ii3BEdk8FsPJLgVXHrRg5MAtjRvfDlRcMa5N+RbpcEIgDsqZeIXqfS8c/uDABJsAEmAAT6BaBniIwjbTfnZrstGnT9vXq1auFLlq0aFHcnDlzjEM0sRCY1OwtAF6KNKhggTl37txA9SVLlmDChE7FhujU/LtaWYjWbSFll9BH1fXKlSth5mH09cgjj+DnP6eMMFB8tm6lwMGdK+Y2Zs+eDeqLS9cIzJkzB6tWrVIXP/zwwyC2XLpOIMTn69QJzCOfvC6rNl4tkhPbTGB/UTVefHO7ygOZlGhDI6XDSIpDQf8MfOeqcW1cZakOvQoGZKgzmoYbrdHG/qM1MD7LTc1u5Wob3AZ1LptbIJL6NYqC/+6ce+mRj1+VVZuuNc/h8PFa/PrljThwpAaXzBiEoiNVcLm8mDQwHQ0OD+66uEDN988rD+PdbSXIS09Ao8ONXy0cj/z00MGANh2uxjMfHsQP//scvPbB3pACUzY1QCQP6vwcjq97VZatvlbEa4C1rb5esbEe0xf8AElJSdi7qxCPPfgj3DOlBSV9roAnaxSOHT+Oa69diD2r/oFpVeG/fjYWAxuOCeyuBDQAx+uBJhcghcD9t07DpTP1FCe6m28OkHPuBSJ7DFswu/7R5iuZABNgAkzAT6AnCMw5ALr9pffss88W3XnnnQP8846VwHwZAOXlDFuCBab55vLTTz8F3bx/1crpFpgkKgsLCwNYSGB2VoizwIzdrmKBGTuW1NJpFZjFG1bJ0k9mieRWt0w6e/n0//sC1148ArMm92sjGCma7Kvv78FD35uuLJuv/WcvJo3IRX6Ofv07nx3C5JF5IPfXXz6/NmwbS9/cjoduO79NsCDZ4oJIHVErBi/o0BPEvALy+PqPZNmnF9Icyqqa8PzrO/DF7gpU1zXC6/ViXP803P9fo9AnM6HdwpXUOgKCstHhQUltC4blhde36w5U4ZUNx2C1W/HcA19v155scUKkDK0XQ67s3DnSo6vfl+WfX2S2wn6w7ggG9k5Twn3p+7WIT8nGhlUf4Z4xR5WVck15Bqb/5G3U1dcjOzMTKx5fiIty2qYQ9fiA/xwEXtqmIckmMb2/xC0TASspTH/56BCwoTwBw8ePwPULxuoCM6l/IzLHXSayx/CTuNh+3Lk1JsAEmMBZSaAnCMyY5JE8SQJzmz9lCQvMLnx8wlkwr7jiCvzrX7qnVlpaGmpryRu5c4UFZud4RarNAjN2LE+7wCzZ9IE88cnXYAflPsTSNwuVgPzjA18PG9CHrJXkenrjgjGYNr53u3pvfLQPz/1jqxKh4dKSkHXz3iUrMXlUnhKaVGRTC0T2xCLR/+uU3zjqIku2rJEnPphe73LjFy8VoqzehqrqGiSnpKC5ugx/uHki0hNtWHNcYkZf0cY9ljpZfbgFeYmeiMLSGEyLy4s7/rIZtQ4PfvHDmThQVIMZk/qitz91i5pD1oRiMeCitmFrO5iNLN7whu/ER1cJuwi4yN7wk+WweF0Y3C8T9sRE1JWW4J4pzUgxGTjfqBiNy259EG///QVcZP0Uyf73vBJ4bz/wXlECevfOBqVr+cfVLmhhvuGb3MDdH8Xh0XsuRZ9EAZFRUI+0EZezwIx6G3JFJsAEmAATiECgJwjMpwHc1d1VPEkCU90vRhobWzDD0wknMElQLlq0SAlLEoqdtV5Sjywwu/uJab2eBWbsWJ52gVm86X1ZsfYiiCZs/bJJCce/PrYgcN5yfwmwYl0ZSspqkZ+bjvnTclGQr5/LvPGBd9oJUfr9lYuX45XH5qs2lq44AdjS0NjQgPysONx6aW4AHp31vHLRm3hq8VzlNguHF8ieVCj6zO7UOQGp5rDuoueWb8J/NtegvqEBqWnpEB4Hrp/aC1ee0wfv1/RHwdQLsfnjf+Gb/VtTO/6l0IOC6QtQUnQIuTWbMHNo20i65pXeebwOz7x/EPtK6hEfH4/ExHg4HQ4APlx8/iB8/5rxSJAggblV9LtwUmd2iSzdtk2Wry6AbEgwzsL+8e9fYHDzbiTagM+OCPzgXKn+21waXcDBKmBoFgLicksJ8I+9caiVSXjo9hkY3DcdCxf/A3+e74DFZLkMHt+LWwQGTz0PF53THyJzXDGS+tzAArMzq8h1mQATYAJMIByBniAwyWWnuylF0NMFJp2Bo8A3JLrohn/8+PFITw9/c2RecCNgDv2ka+hMYiTRFslFlvo3u6+ShbErApDGF05gHjlyRAX4oRKqfXqfeNDPgQMHqkBAZhb03ksvvaReVGh8Tz/9dMi26H2qT/MiPlR3wIABYecUamx0LVlc6T26nvhGuzahPpjmtab2jEBHxjlIusa8/rEaE82f1jaYa2cFpnmPEEtiYfD51re+pdbMXIz65v1N1wXXM64JNd/gPUF8ot2Xxl6iNmiundnT5ms7WiuaX11dXRu3ePoMbN68+bd33333Pafia0qWbf9Elq2dAFmdceV9H2DhxSPViwqJy9dWVuKhh/Xzz1SW/PbXmH9OvBKZZO38bPNxJSaN8v3HPsDkkbm49uKRePr1Yiz6yc+RkqK7nO7fvx9Lnvolnvrh+ED0WHLHXbp8u2ojRbMAuTMPibxzOpcH88TmP2/6bPn1j/91g73v4JHYu3sX0jOzkCqa8fxNY7C6xIqJ37gbCQkJcLlc+OLvT2BmHx9KGiW2x5+LGXMvREpyMl5c8kvcMkId0Q9Z7nxlK463xKG5oQETJk1GvwGt+/bowR3IsNfjoZumdm0OJV8slxUbZsBbmy0SdV4rVh/Cia2bcNMYPQdpR6XBCdz7kQWpGen47ysmYeoYPWgRpWb5zXMf4rdzmyM28a+9gDdvBBZ+bQxE3nn7EZ/9PRaYHVHn95kAE2ACTCAaAiwwo6EUuQ5F7Ql7bqW7FsyXX345YM0zD4Nu2m+++WYVdCWcmKEb5ltuuSVkgBu6GaYgQ6HOgIYTmCQEKCgP3ShToRtxukGO9kY+GGM0QX6CA/RQ8J/gIDM0f5oL8aBiHr+5z+C2qH/iQ5yCC83pL3/5S7u5BVtGiQeJV7MbL42HriVX386UcOMhoUXzu/LK1jQJ5vO73R1TuH1C8yBLMvXVmSA/5nW966671LXGngk+T0vrGczPYEb8aN7BQjPUfEMFHqK9TesQTqi+9dZbWLx4cdj1D/f5oPHRfGg9gvdOpLUyC/UQ++KU/C2WpVufk9U7v7nik9VZS1fsx1tPXxUYyr1/2oeHfv6rgEA03rj37kV46EY9xcgVi97Ed68ar85SkuvsL57/HH99fAGWvn0Mty56tN21WzZvxpZVr+LWBf0D/dx4/zuYP2MQFl4wAsifu0P0mjCuM58TWbLtxWXLXrph7UGHvaS0HBAa+vXtg6kZtbhmSj7W1PfGkJlX4a23luMHd9yBz179HWakleK94mTMWngn/vnP1zFu3Fj0y83B8befwMSB7Y+Avr3lBF7ZWAGnB+g3YABGjhrTbojvv7McM0Zn48Gf3rdH5E4c1ak5lBYuQ9XW86Xz+ACRlKou3XmwEq+9+ikePD+86DX6+PwosGxvIsaM6odFN53bputfv7QexXsP4MmvRw7Q9uoOIGXYOFx1wVggd8YJWBOuZ4HZmVXkukyACTABJhCOwCm5qekm/q+6BXMi3W+Gm2N3BCaJH8MKF659uqElARB8E003wBMn0tAiF7oBN4SZUTOcwKT2YiUuqa/OCkyzsAg1qy+//FJxiEZgdtSW0X5wIKZor6PrOxOciMSOWUB2tG7hBGZH1wWPiQQSrWu051yjiSIbvK7GmMgqaRZk5v0Ubtwkcmmu5ocYnVkDup7mHPz5IOH8zDOUyjZyWb58ebsHBeHmF64lY62+EgKzfPvzsqLwoqf/+s4Ail66+MYpatgr1lcjf/QCTJo8ud00SkpKsOLVZ3Hr/N549Pm1KsDPrVeNVxbNzXvK8LPbzseKHSm49fYfhkRgFqhUga4rKWvAQ9+eBeRfUCtyRnUuyE/pll/f9cCTP0zJGx7/+ZpV6N23P7KTrLjj3CQMyU3G8pI8lLRoeOuNN/DOe+/h43++iEuyivH6sUzYcobg7X//G0lJifjDH/+IZY/dgWsmtI/P852lm9FszUB1ZQW+dsl85SIbXA7s3wtndRGWPvtEncgZHZ07ib8RWbb9fVmzsy+aDo0WyXr/DU0u/PDn/8YLF0e2PO6vAh5cacc3LxmLGxaMbjOs3Yer8Mvff4xfzHSgXwdhh/53gw0XXDoT5w7PV1ZYWONvZYHZ0V8Efp8JMAEmwASiIcACMxpKkeuclDOYJCxJYBqFXP5ICNINM93gkmXTKMGpPEgsDBo0KCAayNJIN9RUjwQiWYzIVc8owSIqlMAMFruhhGlnUXZWYJoFiZHiheZC7pfm8ZAAobYNqxsJG2JHIoN+BotvckElPsSW2BF7gy9dQwLFsBIHixuDLYkH6tNIr0IsqF0Sjh2VUOtF46Q2SZDReMxuydReJIFpHpN5LnQdWRSJmVHIAmtO4UIurNQvjYl+bwRbMup3RWDS3qVxEEND6NEYyHpobpf6pfeNPWqsX/D+DiUwibVhMSbm5nFTu8TLKMH7juZs7A/ibewpqk9jpgcXxvoTF9qHZqFMTKNZK2JA15n3CPHcuHHjO++9995lHe2TWLwvywuflnVHFt7xyJ9yZ08dGHCPXfL6MSy+/ynVBc1x06ZN+OvLL+MPzz2nrJJLnvoFFl+RERCVFFGVgvZQxNP83BxMuvh/kJ+fj6amJpVeY94FF+CpX/9aCVZax5S6lZg0IlO1T26yr72/B688/F9kwYTIGd2p7yFZUfjt629/8IVhY6ZY1q/7HJlZ2RDOOrz8bd3KuKJ2MJZ/sAaJiYn4zf/+L/710u/wzf41SmC6E/Pw5z+/iIsuvgT33fcTvP3Mj3HJUGsbtIfLm3D/63uAhAx4PS7MvuBrYdHv+uIz3H7zNeXnXPiN1sOmUSyULNv2oqzZO1w27J+upbZq0zseeRv3TapBboTcltT8huPAe4dt2F+toXduGn73wMXYc7gK9z/9MRLhwAWDWgdR4wDubGvkVG9+7z+J+O2P5yErOQXIm30MFvtNLDCjWDyuwgSYABNgAh0S6NQXe4etnZwKZ2WQn4yMjIBADCVUgkWSWWDRzbIhkEK5sdINJN20G+ccg9sPFpgnQ1zSVumswDRHlyURQDf2VIwzg+btFynIj7kdEhehrMTm60nMkgClEixuzO/R+2b20ebwNIutcG7H5jFTP5EEZrDVzWw5M7sJB++h4LmEmm9XBGaodDzm/R2qX+rbPO7gBwhmkRbq+mABa7bcmhLylUsAACAASURBVB9UhFv/cHskUrvG/ou0VlTntKYpqdz9iKw9dMPXvv34kKd+dIEebIesih+5cOsdd6tzk2++/jocDgfef/99XLtwIRb/6EcgK+RT3xuCVZuPYekbhcotls5fUtTYRnc8br37f1U7P/rRj7BgwQLcf999Sph++PHHIDfZ/Ztex8ILeqs65Fp7x2MfYP2L31ICE0LO7YywkRV7Fl3xrcW/mTB1umXd56uRlp6BPqkafn2lnoVqm28YPt1ThYIRw3HpJZeg8L2XMMFyGGtqshA/bBb+9Mc/4NHHHkd6Wiq+eGExZo7IafPN9cmuMryyvhwNXitSU9MwecrUsN9sxYd3Y1zBgOIbr758hsgb0d7XPsyVsnL3Mll7aKqs2TrELDCffOEzTE84gil9Wi8kN92iOqCoFihqTkBRvQVHqjzon5+KXjlpcHuBB747TV1A6WaG9W9rEP7r2zvw6Pn16G+yaG4qBj6uH4CHfzAbcPj8LrLx7CJ7cu5huFUmwASYwFlHoCcITDrItry7K3OSgvxQJJqIIfa74iIbLLxqampCnrM0ixmzSDTfQIezNAa7ZBqJ0YNvgKkPswCLheXSWMvOCsxgqy4JEBI8oc6RRhKYZnFjWC6D9xeJcMPSZxZl5nZDpVAJFiBmruH2sFmQBFsYjWtIRJNV2ijhBGawG2qwSAw3F7IyGu7PweMkq6LxMKIrAjOYgXndjXOeodjQeAwLsJmLeQ0ijducT9U8brPAC7f+huWYxmVmFs3DiUhrFfz58rP5nhDihe7+jYvmelmx+wlZd+gbdzz0uyGTx/VTrq5Uln7Yglt/cC9e/fvf8fSSJYGmJk6ahOf+9Cc8+vD9eOj6/DYWTMNdFrbUgMA8b2pbMfbH555T6UM+e/tPuPUyff+SBfOdVfvx3L2XkMAshBCLOiswF97246eGj59q27jucySlpGJ4loaf+9tfXRaPKdfcg+aWFvTKycanSx/GzHwXtpV4kDrru0hKTkF2ViY+fG0pZiQdaZfG5J8bjuFvW3QPj/79B6BghB4EKVQ5frQIeWmW8nvuuOHazs5BNh67W1au72sWmH9bsQtl2zeDjoUebY5XYrKsQWJg71QMGpir8mQO7JOGQX3SoAkBr0/C6/XB45Xw+nxB/y3RNzcFr7y9E/bSvbhySKvr7a/WxeHCS6Zj5qS+kM0OiN7z2IIZzQeI6zABJsAEmEBUBHqCwCQB92VUs4lQ6SQJTErWGDGSS1cEplmkBAemMU/RLLjM1jLzDXS4c4AkoEhoGcVcL9wZxmjERWfWqbMCk9o2i2qjL7rpJ+FrDnYUTmAGzzua8ZrZdpT+JNycIvVjfiAQytpnXGsWepGC/JhdXunacGM2swwnbOl6s6iKZg90xCBYhEezBuGEcaRxm89ZGpbKzp6fNMZmiORoHt7QNeHWit47rRbMij1/knUH5y3922tDSus8eOh7ek7Kpe9V4da7HlHWxju+/331u4d+9jP1c/6CBXj0oR/joRv7B9xizWcwZ08dhvk36dFjr7j8cpSWlICEKa0ZXXtg/36g+J2Ai+ySv25CY5MDD918PpA/bwOE9VWRM7LVb7uDDSErdv/+hz/55bfTew9LWLtmFTKzczAsQ+DRywerKxudPhTGn4vZl16FVSv+ifGOjQER+c/DCbjuzp+h5NgRfPHqU7hkVPuDin/7vAiv72iCz+fF4MFDMGRYQdgRlZwoRgKaah/58e23iOxRHfvD+1uSVbufkPXHr5dVG/pqKa1jWL/9BJ7/xxaQ+/Igv5gckK8HATKXXQcrseipD5GTboVVAywWAasm1E+LcMOqSRwp9+Ent85GZmo8li5bi8em1agmKEDQR1V5ePzur6t/y8YmiD5fOw5L0m87sw7RfG65DhNgAkyACZydBHqCwKSVIdcj3f+pi+UkCUw6JKnnwghTTpXANFtyYikwyUpnnNcMFXCli8uhLuuKwKTrSFiTeDCfIyURSKIr1FlJszgJti5FO35DYJwMgWm2tEUSmGTBNM7+nW0Ck9aVLPlUzGtwqgWmea0iWfPDrRWN//QKzN0vybpDM1a8//aQF989gOVL9MjES17dg1sXP6lE4o3XX48DBw4o91Yj5ciSRxdh8bVDVBRZCgxErrHk6vroC2vx8O3TUZc4HbMvvFidt/zJj3+MRYsXY+F11+ltP/ULLJxuC+TaVFFkZw3BtbMGQfSavhH29BKRMzrqkMuyYs/iF5YufXDXCWfmkSNHISwWZNs9+NNNrQFvtp5w4b1dtfjmhBQMy0kIfMwbHR5srUtGY1VZSHFJFf+x/hiWba0DfeYHDR6MocOGh/0zcfzYUfSKdxTfe9ftH4mcUXoY6yiKcpGt2t0HzQdnicTEKK5oX+XpV9Yg3vMlbrswdFqTDwo1HG4ahTuuOxd3PvY+7hxZjrR44P7VSVj07VkYO0x3DfbV10LrNaUIif23dWYdujRovogJMAEmwATOCgI9RWDSk+HLu7MiJ0lgkgmwNtK4uiIwo3WRNVtozC6y0dwER+siS5ZNckE1xFywkOvOmnRVYFKfhgtruLN4kYSg+QbfiDwb7TxOhsCMxkU22PIaC4Fpnkuk86JmsRQLC6Z53aM9p2pen2jHbbY2hnORDed+Hm4/dHetTr/A3PkbOoOJhh25Vz7wERbMGqLcZEsqGvHq524svle3WpIlc1hBgRKYK/71OvKxDVv2lGLVF8fU+Uuj0DnMgv4ZSMnsg1sX/0r9ms5xUikoKEBDQwOWLvkJFi/U3UxffX+PelEbydIFkTbyCFILBsLmzhDpEyL+LTX6lKWFd+764sOfPvnyyvyUnIE4erQIvuY6vLX4fIgYfKN9uKMML68vR5NXQ3ZODsZPmBT2z8PRQ7sxYWBS5U033mLtTDRcWb7jE1m1IxmOo1MMgUlpSojxTZe1T4lSuL8cS15Zj6+dPxTXX6pnRNm6uxgP/f5T/PsnzpDjK68TeOj1dPzfL67CX9/ZBWvJHhyskhgxeRy++bVW0Swb6yBShlQhY3xWZ9Yh2r+ZXI8JMAEmwATOPgIx+Do+JdDoyfBfutPTSRCYqygOSUdj6orApDbJYmOIOnJlJGuJuUQK8mO+CQ6OgkptBOez7CjID/V1MkRmVwQmXWM+c2kWG+Z5RBvkJxRbYhTcj8H+ZAhMs8toOCsxpTAxR6SNhcA8VUF+gs9gBovlUKlAiDdFgqU1DS4dBVqi+pGC8URzptTI7xqcYzaaID+R1orGdlotmOU735VV2wqEu3jIlsP1uHfJp/jrYwuUdXHJsl0omHwx5l/Wakzcv3cXVrz6O8yfno+bHliBPz7w9UBgICUmi6rV739663mwZozB/G/eFlguJS7/8CQWzkxS7Tc0u3DVouV48HvnKwuobG6CsGVUIndmNiRuEb1GR/QGCQjMkq2/l9U7F9zwwEsDmn1JqK9vQIJdwxPfGI4Rvdu7k3b0Nzr4/X0lDfjZ8n3w2VNgt9sxbfrMsE3s27YaN100vHrahddmdmoOFbs2ovKLFNlybISRB/OZv23G+i37cPm8cVh4iS4yie9bH+9GSUkpRuQ3ol4Oxo+/Mwtbdh/Hr19chR/Nd2HyEF/Y8d3392Tccu08dV7zgac/xpxz+uGHN5zXpr5saQKs6dUid1an5tBZrlyfCTABJsAEzh4CPUVgqnt+irfR1aUZPHhw/dixYw/T9dXV1Z7Vq1ef09W2/NfN9Y8pYjORBCZZb4JvYI10CsE3siQa6WWkKTGnmggO7EJulNS2IVDphjo4TYk5zULwDX6oNCXRikyKOGukuuiIb2cFpnHmlOZG8yG3YEp1YZw5NFupIgnB4H6JK7VnuAMTWxJzxI0ilBrpL2g+J0NgBkf1pTWmfmieRtqM4AA8sRCYNJ/g3IwkuI35Eu/gNCuxsGAGczQC/dBYaA0ooBDNn+ZMa0APV8I9VDD2mHncNGZzYKrgc8zB1nu6ll6h1p/GQfvZKMFrRb+nvUPMDKt68BnYKNIAmYP8UIQdCllMZxJb87h09GGK8n1ZsWujLN/cG57jfUR8sspr+dnmY3hy8RwlHB99YT1SsgZg2IhROLB3N6SzGpOGp+KXz6/FpTMHB/JmmrujM5Xvrj6Mi2cMhpaQg8nnnIuGxia88+4HWLxwBAoGZCqh9IPHPsTEkbl4arH/uZzbBYnECpE78wSgrRM5o/XDnx0UWbFzNUrW9Np5+FDBktd2w21JR3HxCfz31Fx8a+ZA7DlR31ET7d4fGSRMb3huI9xxGWisr8cll4V2nmluasL2jZ9g2S8uL9XyZzYBlg0iZ9T10XQuy3e+JktXjRJoHoO4OHXJsnd3Q9RtwJHKBHisuUhNjseeg8fwX5OacPEEH8gieePvEzB/Wg72HanEt+e0YPLg8OKS2nztcwuQPhnXXToW5dXN6JUZwh3X4wK8dn/AJctBkT3qG9HMgeswASbABJgAEwhHoCcJTLoraU1md3rXNCrrJQ0xksAMNQWztSc43UGo+uHSWgRHXA2HK5RgCCUw6frgG3MaH4lTo5iFWzTRZjsjMKM5O9kZ0WV2L460lYLTWJwMgUn9dzb4TGfmGmnMwQ8jOvpYxUpgUj9mV+6urkFH46XPhyFUzXWj+WxRfXqIQWtjfhDUnbWiNiNYMIMjZk+krBsdzbEz78vSwndlxaZZ8JUnkcCksvTNQix9c7tylZ01ua+yNh4oqkFVXQsomAy5tC664ZxAzsxQ/VEdSpFBZyuH9kvH8IFZSrCSsPxs83HVx7UXjWgvUB1eIHfOZ7DGpYnsUROimYus2LlcHv94LrSmtD0nnHh62TacKG+CxevCk9eNxZP/OY45c6J/Frl67QbcPDkV5w3LCnS/bG0R3iisR4vTpdKU5Obltxvavl1bMWuUHdfNLQDy5m6CZtdEzqioHlzK0q3/8ZWsHq3Z3H1gs6m2SWAmNG/A5VN8eO5DO/LSgcvPcUHzf0s3tAAXP2bH3Zd5cdlkL2xt03eGRLfvhMBfPs/DU/dcGhGtbGqByJu7GfZku8geNS6adeA6TIAJMAEmwATCEehJApPmQC5UreaE07euUd/4dUdg0vRCJZU3pk2WSxJ9dKMeqtCNMN1Im4PhmOuFE4HhBKZagJdeAlkpjWJ2MTWikoZKlRFufHPnkiFYLx0F0qG5Uh+h5hM8l46EIPVHlkqqF45PqAAyHbXbUQTVSFs20nrRWJ555pnA5bESmNQgCTDiWlhY2G54ZP0jy5zxXiwFJrVLPM3zCh5AqP6C05SQ+KPgMsGFxCHt13CfD2qH9kCk9ac6wV4G1E9X14qujSAw6YO81TSPqP/ORPunUBZvel+Wr50OrSnZEJh0rZHf8sDRGqQk2lVz5NJKORUpqI+RLzNSPyQmySIaqo1brx6v3GKDi2x2QuTNew22uOEiexTNt8Miywo/lydWjjPm4Pb4sG57MZ5Yug5Xn9MXpS1WzL32+zj/fD1CbqRSVlaGPzx+P+YPs2LyoMxA1RM1Lbj31R1oRCL9YcK8iy5p00xx0WE4ar/Ek3fNQILHDZE/bxVsieOjPYcpS7d+JEs+O9e8Du98dghlRV/gllmNYYc852E7xvaX+N133B1NDftPCBT0lrh9aQoeXTQfuVlJYa+RjY0QuTO3Ii5zosgZ3dPuCzpkwRWYABNgAkzg1BLoaV8klLKEnui3jy1/6rj9nHRftN0FC0y6YY1UQr1v5AOkn4aLHrkMml03w7VJ9ekmmyxVhpslXUeCItSNM7VjHkOo8ZDQM7tsGq67Rp7GcGfqgsdozjVo7pdu3g03Q3KRpLEaha6h/ul9gwW9HywiIrVhHge1YczHmJPhgkt9B5eO2g03p2j3S6j5kbWVxmJeC5qzMb6OxtTR+zQ2gwPVpTEY3GmfGfuH6tG/Q+UdNc+vswyM/U3XGa7bkfZoKJFP4zbGSWM3Ph/h9njwfqIxGH3TtWa+HX22jGvN+ybcWoX5fJldZGmz04tcZKNOexHt/jIEpkgUuvkyqJCopOiwJDKjEZXh+qU2qAwbkBEQrKHqqhQZvS/6A6xxP4hW2MiSLWtk6erxwXOgQEWLnvgIN0zrh73OHNxw+4+Qn9/e8miMo6SkBCuW/R/6ymLMG9kqLo331+yrxG/e3Y/aZjfS0zPQp19/HC06DJsmMbRvKhZdPxH981OhW/8uXAVbwuyo51C65X1ZsrqN0N95sALL3voMv/xm+FhHlzxmI72L9x+MLDBfWmnHP9dbsXC6B00OYPDIGbh4emse3eC18NXVQcs9fycS88ZEO4do9xzXYwJMgAkwgbOPQE8TmLRC3Q74041lftnff9RNBAvMqC/sYRWNm/5IeTt72JR4uF9RAh1Zkb+iw440LLPAPKnD9wvM80SiOJ0P6QJzlE3NZP37D2yJeVG7yJYVbpQnVhaEmsMHa7/Ex58dxKVjc/HBlxKzL7kC06bPQkpqa/Afh8OBd956E3u+WI0pOU7MG5MblvnrG4/huY8P45zRecoCW7ivHBdNH4SpY1qFa9cE5taPZPGHU2D1pBqWZPLg+M5Db+FX19YgJ1WGHNOLn1jwxnoN794fWmDWtwDPvp+I9JwhuH7+WCx7dyd27T2IzMwcPL5oXth5KoHZa+oqJPWNWiSf1I3KjTMBJsAEmECPJtATBSYBPx2usuQ/GNUZIfOOOFsEpuEeS2lNwrkk9uhPCg/+K0OABWbXl0KWbVvlO7FyrJaoUYql015kQzNEn69vgDXeI3JGzYhmQOQi6zvx6chwc/jr2ztx5GA5vj1zIDZ8WY9t5UB2Ti6S0jJx+NAhaF4nUtCIkfmJuGR8eAvnhkNVeO7TL/Gz789AwcD2Fk5jrGoOveetgj3RKrKjnEPFrj2+L9/sJeIsmWZXZUon4qkpxLdmtYRFMfdhO+aM8eHhb3ra1Fl/QMMLnyTjvy4Yj6vmFQTeW7H6EJ76ywZ8+Py1sNssIdtVIjl37t8RlzwqWqEfzVpxHSbABJgAEzg7CfRUgUmrRb6mD5+iZaMDXhSAI6o8bWejwKQ5G66Vp2hNuJuzlAALzK4vvCzb8U9f8SfztARfOrTQYqPrrXfySpcD8CVUoPecExCWUpE96uJoWpAVuz6UJz6eJOIRVvW98u8d2LOnDLfNHoh+WYkormlBi9Orms9Nj0dKfOQIOe9vL8MbW4px9y3nYszQnPDDojmI5DLkziyFsBwT2aMui24OezbIEx8NARqyzALzRHkDfv7cp5hbUIVrzg8dIfaj7Rb8fY2G787zYuowH45WAiu2JeFobTquv2wSJgzvFc0QWut4PZBum1PkzV4JzaKJnNFf71wDXJsJMAEmwASYQFsCPVlg0kyMs0on092LIqtQ2oAulbPFgtklOHwRE+gCARaYXYDmv0RW71+O0vVTpOtYH5GQ0vWGYnClbKiHSOq3AdlThkOIN0X2yO9E06ys3LsG5Rv7S29JP2FPCHvJe2sO4y8Uvfbcfpg/IR9WIxxrhE4OlDbgX9tK0SIEvvvNieibG5mRbGyASBqwC1kTRwPiSZEz6r7o5rDnz7J8w3lwHB0pktLbXLJsxW58uHYfFkxsxGWTXLCGeA6w7YjAnz6wYkeRAARw1/Xn4KoLC8JaKCONSba0QNhySpB7XhkgtkS7DtHMk+swASbABJjA2UmgpwtMWjVyW6VgGANivIR1fmEZVfLvcH2zwIzxqnBzTODMI3DqzmDWHHoR5VvOkw17RomUtsLmlGJ1uwCPcCNv9npYEuwQ1idE9vCoghrJ2kO/R3nhPNm4d7hIChmrKDCV4vJGvPnBXmzeeQLThmZhTJ9U9M9ORHqiHRZNoNnpQVm9EyQstx6tQ2WzGwsuKMAlMwZ3jIPyeLqFQ+TP3ABL8mAI7SaRPYLyNXdYZO3hxagovNpXu2O6ltp+HcqqmvDaezuwcftRjB3gQ36qAwl2wOUBqpvt+GAb4PFp+Nq0IbhszlAV7bdLxe2EdEqInHNWICF3DITlAZE94m9daosvYgJMgAkwASbgJ3AmCExjMcmaSW6zsRCaFMyH2jrS3Z0ipbytu23w9UyACZzZBIQQL5yKGcq6I3egoWSUrNpyC3x1iSIxskA7GWOSzU2QHq9XyxzzOVKHzYKm/UZkjfxxtH3J+qM3o6FkOiq/uB6iMQFx4a2YRpvl1c3YuKMEuw+U4XhpA+qaXPD5JBLsFuRkJmHIgAyMG5GLc0bldTwMnxfS4YD0So+WMWIFUofPAcRbImdUa7jrDlqRtcUT0HT0EVlVOBOeykyR1BqEyHxpbYMDe7+sBo3f4fLAZtWQnhyPJocbC2YN6XisEWrI5kZItw9a2uAdyJyQBg3LYEl8UqQP7PRRkG4NhC9mAkyACTCBM47AmSQwaXHoUbAR5n98J1eLLJaUGoBe/AXbSXhcnQkwga8+AVl7JB1e9wOo//IqVBcOkNJpIR9MERePk3UmU7paAJ8APG4SloA9o1bLHrUR8XnnQmjvw5pwe2dFjaw6sBh1h++S1dv6QXg0NQd73Mmbg4NyU1oBslp6fUB8ZqWWPnwbEvtQNJ33IK1/Er0KKIVW1EVWH/glag/fJqs2pwFeO2zWk7oO8LgAn4R0keXVA5GQ3iKSB+5B6lAbhNgPq3aPSB/R7YeqUQPgikyACTABJnDGEjjTBKZ5oUhsUmCeOQCMhIaz/RVITBo3A+TSZLzO2IXmiTEBJsAEiICs+XIAfC3PouFEGlw1w2RzaTY8DXYpKQiOnh5DwAtYbO2BCQukJ3IORnW9ZlMtaVqcUwq7ExZrk7BlNCMh+xDisxKh2fpBs7wDr7a0s8JMzYGEsqvpV2ipGAVnxVDZfCJHuhttAAXG6WgOVkgSWx0VYQWEgGZJJidSJyxxDmFNqENy7/2wZ6ZBs42D0F6Hz/K7Ls5hINwtT6O5vA8cpX1l84kMeB1x0udW5yr1dZCAJcQhzGjXgeoJDZol0SmhufxzaEBCrxLE92qCxX4uhHgFPuufuzKHjhDy+0yACTABJnB2EjiTBebZuaI8aybABJhABwRkzf6Z8Ml74GnR4HVb4W7Oh7veB587BfDZAAsgrG4IWCB9ug+q0FogSXn6izUuDpqdfGwrANE2r4Y1rgyaze6/Lh2a1QqhjQHwIYR2FNDeifbMZbipyJrD4+BxPg2v0wWvqwWelkFwVrsBmR71HKhxiy0VlvjadnPQLAeg2a3QLPohSYs9G0LrD4gDEGIbJN4SOSPf6c5mk9VHLoW35Z6gObQAMhvSpwGwQYtz6n34/P7MwgXQy1Q0azqscRWAJej3YedQASFWxmIO3Zk/X8sEmAATYAJnJgEWmGfmuvKsmAATYAIRCcjavQPhxu0QMgfSNxrACACRInIXQZjOpUvEkwqFgC6yZMBThHJ37A3q/CBsYqfSqTF0w1SWTLfjPgjfeZAkLBHN0YjWeQTmIMkHdhukMCLuOPxHJRoBQe/pRRO1sGDlSZrDBEhJh0CjmUMdhN8LxzwHKcjFlcYe7x9xqf5T+H+enDnwR40JMAEmwASYgJkAC0zeD0yACTABJsAEmAATYAJMgAkwASYQEwIsMGOCkRthAkyACTABJsAEmAATYAJMgAkwARaYvAeYABNgAkyACTABJsAEmAATYAJMICYEWGDGBCM3wgSYABNgAkyACTABJsAEmAATYAIsMHkPMAEmwASYABNgAkyACTABJsAEmEBMCLDAjAlGboQJMAEmwASYABNgAkyACTABJsAEWGDyHmACTIAJMAEmwASYABNgAkyACTCBmBBggRkTjNwIE2ACTIAJMAEmwASYABNgAkyACbDA5D3ABJgAE2ACTIAJMAEmwASYABNgAjEhwAIzJhi5ESbABJgAE2ACTIAJMAEmwASYABNggcl7gAkwASbABJgAE2ACTIAJMAEmwARiQoAFZkwwciNMgAkwASbABJgAE2ACTIAJMAEmwAKT9wATYAJMgAkwASbABJgAE2ACTIAJxIQAC8yYYORGmAATYAJMgAkwASbABJgAE2ACTIAFJu8BJsAEmAATYAJMgAkwASbABJgAE4gJARaYMcHIjTABJsAEmAATYAJMgAkwASbABJgAC0zeA0yACTABJtBjCDzyyCNWu92e4XKJjEiDtttl3f3331/WYybGA2UCTIAJMAEmcIYQYIF5hiwkT4MJMAEmcCYSeOKJJ9JcLtcoqWljpE8bAshsASRBiKRI8xVAs5Sok0AdhNyvSW2XzYa9P/3pT2vORE48JybABJgAE2ACXxUCLDC/KivB42ACTIAJMAFF4Fe/+lWW2+07BxBTJORwQPQFZH8I0UtKmdwZTEKIZkCeAMRxSByFlAeFEOttNvEFi83OkOS6TIAJMAEmwASiI8ACMzpOXIsJMAEmwAROIgFyfQXi+wLeWZqGGVJgnJQYCiArVt0KIbxSyloBcQACWySwDl6x9pFHfno4Vn1wO0yACTABJsAEznYCLDDP9h3A82cCTIAJnGYCzz77bFxtbeMMCXkzBMhyOVBKGX8yh6UsmxJFADYJ4P/97Gf3f3gy++O2mQATYAJMgAmcLQRYYJ4tK83zZAJMgAl8BQmQO6zL5b0YmvgOIKadbGEZjICEpvTJddDEC3FW8SG7zX4FNwkPiQkwASbABHoUARaYPWq5eLBM4OwjcOv6snEWqzYv4sx9HsQ565FcUypSq0sR72iIt3q8WVKTEQPBnH00v1oz9nl9aGpuSnE73WMgMFJKaT0dIxRCOCBxwGqz7khKTGq02CynYxjc50kkQMGePJb4sqb0XqjPGiBbUntF3ZtVAxI0vbqxMzRYoMGrfkdv0ZbRNP3d4E1Mv9U0/WXUb9uWvw2bBqumqfY0HwCvx9869etTv79yeOb/Rj1wrsgEmAATOE0EWGCeJvDcLRNgAtERuH1j2fVSiCeDa2s+L+Ka65BSVwa7swkSgNQ0gIfKkwAAIABJREFU4dVs8FmsNq/FngJNi4uul55Ti+ZJ955GoZtO+kOuXtL/U0h1M2r+HdUXkOp3UhPwaRH+/EtAwgdJnYUpdLlFGG1Qy/Q/uo7+m34CXp8PPtWW/z313/6bbGcL4sqPCWt1Kbxe/Ub9dBeNFEBqJly9B0tvQmqnhkMzcPta5xdYE0HcBYiX8TtdZ+hrYbzoNxYB2DT9910tQghYhKY3HKKo/gSNKHwv+np51WRULUECSO0cfV/Rv6kNoYsh9W//XAwCVgjYNU29F7LQXpA++Hzm3dy2phcaPMLSZk/RyIw9RVfSHpVSH7FP6i/p878kzULAJQWkz9tscTvrLB4nNK9XuuKT0ZSeC2diOiTxilBIYMZrOjGjJvHQP0/6etksAhbNotdRm9wXqK+Ya4DFrzDN666Z6lktVtgsxNS/NyTN0OhX/93VwzL6dnVv8HVMgAkwgVNFoDvfY6dqjNwPE2ACZzGB2zeWfVcCz/sRqL9ZNrdDptScQGJjNbwWG1zxSfDY4oXHGgePLQ5eq129Orpx7IlYlWHDJPyUtYPEi6QbW10AaEIqS4v6b0N0+m9a6XckLn1Ws7RpS0LdrtNNegSFSWKIbrx12aqLXkNY0q0wjdHj88Hrk/AJXRTowgDQ3E6ZWHoEKUW7ha25/iu1DN64RLT0GymbBoyGz2aP+jvSJQGHrpVIzij9SEJOXw9dYNJ/EzfhXydDsBidkLiMt+hrGLGEVW266LdZdKETutBYBESEBwwk/LzS00YQqz3mn4Oah9ZqbVNzUvutdWPahYYkK1n5QhfaW/RgIZLA9MACp7Aq251P6GLS5xeSXvUIhPaU1PcYjZl+0kMNry5cqQ+nFGj2WUhgwuJ2wOp2IM7RIO3NdRA+LxzJWWjK6E1/R8Iis2gklnWhZwjK1v/W14ssj1aLRX0GA+8ZAl1ZMAUsFp2hWWDSXjD2Aa2bVQlMfz/+93SRqbO9tiAz6j3Z0Tbi95kAE2ACJ4sA/6E6WWS5XSbABGJCICAw9ZtqYW9pQEblURnnaEBzchYaUnOEOz6ZrJYx6e+r3kh7gdlqrQwITL+QIXGpblbVjS4pHqorIDVAGqogxIQNq1AkFsqCaaqgbvYNkSn8AtNLQkUXAkqEknVJ+hBfcUKmHdwKW0P1V/I7yJOUhsbB42VL/lBdFURR3CQwvboo1wi00hJ+YaksfjovYz1IjBnWP0M82PyumJGMy6rViAJTg92i29fCSswOqNOKkcCkRWu1WPofWPjnoASmXwwZ4lkJJ6WDpLJeJpLgCjPW6ASmBies8Ald1ul7zG+pNMSl32oZEJlKtNIDErKeSzh9Ak2SHExbJy18HtgcjUhsqJRxjdVwJmWgIauf8NpCx5XSH6bowjxgxTU+U/51JBaGe6t62OMXhEavav0t+tq1F6n63iCBqrdhiE5dVJqXa+GwjK/kZyaKjwhXYQJM4CwiwH+ozqLF5qkygZ5IwCww7Y5GQeLS6mxGfWYfNCdnCq/tjPOCjbhMsRKYuikt9FcAWTB1OR/+K0IXsySo9OHqIpKkiYAUQt3ce3z6q9XCKaE1NyD5y10y6fh+EdEH9zRuVrJ8u3L6yoZhk+FOzY7qe5IEppP8ZMnqpCtGZSQkqad+GtY/v/gIuEH6LVo0XXsUApPceJUrb5hC1jYbuaZ24AIbCS9ZA30kMJV4IlHUKi4JBokhi0VTVkzaRspKa9iy/fuBBGZCLASmtKj9pASmMO0zCSgrps9swSQrpt966bdqksBslGQFbb+M5C6bWFcmE+vK4UxMQ312f+Gztv97QmtHAlMXh4brufFgx2/BVC6ymvIYCLin+z0LiHWrwNTJm0Wm8bChVWDqAtUYsVGXrruOBeZp/MvAXTMBJhAtgai+OKNtjOsxASbABGJNwBCYms+DtOpiJNeVoTZ7ABrSepGfX6y7+8q3FwuBafhqhteP/pvpCKY0IX3KxVCdQvO7vgbOx5HAhC4uyVVWucf6rZj2sqNI3bdJWpobuvz9QwIrPi4O9rg4JbZ0a5gHTqcLTqczJmvotSegefA42ThoXFTj9EjA5T8UGBCYhrXPcJU1WaaUW6TJXdIQmPEaWUBDT4EEjnLDjGBVJRdZsoJFGrTulhr+gK06G6kEpuEWq7v6GuJKF1xksWt1/TVcsXXxRGdJNcSTq253LJiSzk/qApNaVQKTXGUDlkzdDZtEpu4q69UFpld3mSU3b4cUaAgjMJXw87qRXHNCxtdXoCmzL5rS89qhUw8H2gnMVhGoWx9JcAvl/my4vAYEov/Mqm7B1NEHWzGNNgJBfkyWS7PAvH5YelT7MSYfAm6ECTABJtBFAvyHqovg+DImwARODQFDYMY31yGj4gg89nhU5Q4VZ4tLbDDlWAhM0uV6wMvQXwHKYkUiJYKlTNAZN6/HdO7ScIP1B/hRZ0VJYPotmKQK3C4kHNsnEw9s7ZL1Mjk5Gf369kGvXjlIT09HfHy8cltUIWm8PjQ3N6OiohJlZWUoKy+Hw9EdsSnQkj8Y9SPPgy8uscPNTkLarQ6ZGi6yuixSbrEBgakLi4D1kqybhuVP6BbMeFqbSALTalUiM1yhvmx+MRSqDolxdT6RxhqmkB3asGAqN1//HAyBabiMKoud38ppWDGNJkl8xlms3RKYXingpvOTtMZKWOoik/47cBZTWTB1d1j66fGf66T5kch0SA310hbSgmmM1eJsRlplkaTzmTV5w5TLvbmos7QBpq3BmXRRbVgwdZdhdb42cO5Zb4XORKs9EHCRpd8agXx0oWqIdgryYz6jq4djal2rG4el8X1bh59GrsAEmMDpJsB/qE73CnD/TIAJRCRgCMzUmhNIqS1Fde4QtCSdvU/xoxGYZAVRrovmM5ii1bJCN7o2CvITxrqkhEQHZ/1aLZj68qnAPkrqkXssiUsf3P4gP7rLLKA11iD+0A5pKz7U6e+ejIwMTBg3FsOHD0NKSoouLoMEsMfjQVNzMyorK7Fnzz7s3bcPTU3NXf6EuTJy0VgwVToz21u1ghtVAWhUlCPdRZY0hi66dO66KLOoIDyGNVC9F+wiS+kuwo3YL/wjuciqgDNq7cKqxwi2S/9aBgX50a2t/nErsaTPxTgvaIhLs91U1REURTb0QFTkV/8r3HR9UsAjdYLq5bdgKvsr/bdyw9bdYklQkgXT4w/wY0STbZEa6qALzOA+A0GspERiU7VMqSyCMykTdb0GtRm0EbyKxmmsl/n8LM07YNGlkfqDOBkRYJUIVQJT/1wZQXta94E/MJcwznHqDyH0GFptnZ2/PZzPYHb5A80XMgEmcMoIdPpL/pSNjDtiAkyACQAggSl8nuczKopgdzajtN9oIf355s5GQB0JTD2KKAlMEbCkGEKHeCkBYhGIs0UOFtMRW/0GWLesGKlJjLEFBKbHEziDqWrWVSLuQKG0lB3t1HcPWS4njB+HqVMmK3FJ0UdrampQVl4Bt9sNm82GrMwMZGdnw2q1qveLio5i9ZrPcaToaEdTCfu+OzUbjcMmS0ev/h2P16RCdKOq4djpFwtCIE5ZH60B8WB2k6VBUBRZyrcYMchPB7PRBWb4Ssoipixy4d3LVURWtEaRNbt8GlZZm1WPeNrW2hYUIZWkdYRzvB0tDAlMeplT37Sew9TdsJXV0n/ukqzYJDINCy0JyGapoQZ2la7EEJhGhFnj3yq1i8+LlKqjklIfBVsxlZD1p9oJuAmbXJwDLsMkqOlzEYgk25rmRU/t0vrgJiAuAxF49QcD5GbbNgBU2wcOt43M6ngvdgSW32cCTIAJnGQC/IfqJAPm5pkAE+geARKYFrfj+fTKY+rmraL38LP671a0AlOdw/O767Wen2vN2Zdg757ApLWgDIVmganOW5pSR7i8ukUpoL3qKmE/sE1qZcc6tYa9cnIwYcI49O3TBwmJCWhoaMDOnbtxvPgEvB4PLFYL8vPzMHniRPTrp6cJrKqqxprP12Jb4fYub8DOCkzT+TsV5MeQ3iqthxCwW60gYdbGgmnKrUhpXxIinMGMZiKqr7DOz7rtjFyfyeUzXNGjyJIkMwlGslz6XT+pfZVSw2rxnzlstY6bc2cqadQNgSlJXJKpMhBEyu8i6/+3+iwY5y7JgmkITNpz/uiyJDCrSWAK/ayuSmPiT2FiFpgkMuMbKpFcXSwdqTlozOgdAESxm1wqmpW+343ATbrw9lt0hR70KHhtqb7uEaCbtFsDABkW4VZBSW7FuoXb7z5ryi+q7JgCuH0EpymJ5nPAdZgAEzi9BDr1JX96h8q9MwEmcDYSIIGpeVzPp1cehcXnQXmfkWf1361YCEy7VSBBWTC7vqN0IWMWmP6APv48nZQ2wu31B13xBwFCfTWsJDBLizrVc0JCAtLT02C32xFnt8PhdKK8vAIOh0NNwG6zITc3F1OmTMbYMaPV7+rrG7Bu/Xqs37Cpy5N0peWgseAc6czu2+F4jTykur2N/mXEPjXyX7YKTN0K2HoGT52xE2TBJIHZfQum0XboievWS80S3oKp58FUNr9WcWTKqaoC0pgsmGo+/vOIhqDSXVq7JzD1aD56VGJzrtXWQD8kMENYMP3pYkhANkkNVVEKTKujESnVx6XPakNdryGBNadwRyQw/U8NTOllWiPoKrd0ZX00iUhTqpK2ArM1Mm8gVyqkcrM1C0yzC7UhMO9ggdnlzzNfyASYwKkj0OGX5qkbCvfEBJgAE2hPgAQmpE+5yMY5GkTJgPFnNaaYCEyLQBJZMCPGGo2MWbfc0GhaLUxGtFjlIqsEpu4iq8csFZBN9bAc3iG1on1d/u6Ji4tTYjMlORnJSclISkpEaloqMtLTkZWViczMTDXwxsZGrFu/EWvXre/yfnFm9UbDiHNlNKlKVNoWI4JoGxdZnZAFAnabFXZlwfSfKgwKBmO3dN+Cqaxq/nZDTpzyMWqWiC6yKsgPVM4Vf0TUtrkbaS4q7yPlwQwEtWkNfkP96gF5ui8wBalJ4/ylkU/VOIMJPYqs7hZL5zG9yorpIwsmpceRQBN0gemJwoJpcTuQUnVM0vnimvxWTwmVgsYQmAGrIkXQ9Z+vlXraFvOZVGOD+0evWzADL/2TZ3aTVa7NKjKv383Wbx01BLthTf7BSLZgdvkDzRcyASZwygh0+Uv+lI2QO2ICTOCsJmAE+cmsOIL45lpxYuDEs5pHLARmHAlMm5E4vms4Ay6y/qieKsiNco/VXxQ91u3xqMiqekAWoaLOiiN7Ydn7BSCpdvQlNSUFAwb0V26yJCQpyA+94uLs6gwmncWkMaSk6BFAdYG5AWvXbYi+E3NNIdDSp0DWjThPSJu9wzZIaFng0wMrCXKWhfr/VjdK/QymzWoNuJUGrF3+b2Ldghk+TUmHg/DL/YgCk4SLxaLcOcMVEphSCUzDRdbI+egXyypdil9Q0Rz9QW0MMUXXkbj0dtNFluzA6hmGP46qHj3WL15VH0bkWD1irHKX9QtMI8hPEyyojFJgUtqd1IojsDmbUNl/XAAPCcwWvxXesCrqQX787q3SSFOiu8gGAvT4Wwi4yJpEZpsAP0aeTL/ANK43VsgQl9TcnSM5yE80nwOuwwSYwOklwALz9PLn3pkAE+iAAAvMtoBiJTCT7XoOw64Ww82TrtdTSLSKS/1sHAlMr4okq7s0+jOTlB2FZfcmiaa6qHunCLITJ4zDiBHDkZaaqqxvdXV16pxlfUODcod1uVwYOHAARgwvUFOic5okMMmK2ZXiTUhB0+Dxsql/dC7ZJAqshhVTCBVO13AxpffMZzCVcPJHCTVyYdIYY+Eia06TEXLeFEiGLI8RAmWRuAwlMMm2pgQzRYj1C0y9v1YBqryD1RnJ2AhMC7nI+i2Xfo/ZwH4KBPlRkWN1sUkBntQ5S3+E2kYZvcCkcadVfIm4plqUmx5kkcBsVg9KDMuj/hBApXDxWzQN66NhnTYEpLEGbS2Yra61hiVTD74VbMFsTSRkiEwWmF35NPM1TIAJnGoCUX/Bn+qBcX9MgAkwASLAAjNIYCrroP47/WY/KJ8euWNqukumEVzGIvSgLoaYISETbzWsU/pNc5uXPzE8GbnU74NcLul3hqA03BfJZGdk69Pfk/6chLoFUwlRqtPSCN+hndJ1aKeIxopJ5y7Hjh2N2TNnKusknasrLi7G5i1bVRTZlhaHOouZlJSE86edi0kTJwQEJlkv12/ogsAUAq5eA2XT8CnwJEaXd5BimlKiFn1NhKRTdkp8kJWL3FIDqSz8QX7U71rTXgQEpqV7FkyCLf1upaH+guhCJ3KAJ7LEWoUnkC7FEMPGHqF9ZbNQxFPdRdbs7mnkbCSXVDedNO3GQV/jXKsuWPX91SZdiT+QDz3MUOJSWTH1ID66Jd2HZp8FddIOmg3tSXpP1VV19Hr6YWR95CnVxUhsqpIVeQXCbUsIiFuyyOve4H53YfN/K6HZ+sDG/Fky1kD/DOhnLw2rdmuOUb9o95/BNHiqVENqbDpjuvK+0Wdviib+RmQCTKDnEGCB2XPWikfKBM5KAiww2wtMdVNsdl+km1aTVUwXBOSy6c/PRy6RFjp3p0fAtAgJayAvZmvAkUA+Q3VOz2/p8p8VU+56fjFB/0ki1xWQpe23JglBlZ9QRd80FZ8P7opi2bJrIzzVZR1+B6WmpuD8aefh3KlTVCOU63L79h346JOVaGlpCTTcu3c+5s6ehaFDhwQEZlctmJ7kDDgGT5Cu/MEUcjWqz51u8fOQXywsQpMkL0nYq8Av/hyS+r91N0o9mEtbUUJpSuItvm5Zln2ShFSkOLIdT8cGLxKUwDSETWs+T901Wj8vGIia2nr21C+EKK2HBoewdlNgGglKaOvpOVZJofnoBd2RlzytSTgqcWm8TL9zeDU0SkpTogtMr1d/8OGmc5skOI3crf6QRsm1pUhsqJDVvQahJS5ZfUoMq203tLKCTo8gDKunWayrBxBGihIjf60SrHraEkO0k9p9ZCwLzI53MNdgAkzgdBPo8Mv9dA+Q+2cCTODsJsACM7LADESajCgwKf8iWTF1+wtZRnSBSULULzCNG1uTC6QujlqDxqgvDL+Y0CNrGrfJoQWmkQ4i+F2fywHn0QNwHCiEr6k+4gZPTEzEuVPPwYzp5yvXWGrzyJEiZZmsqKxSN+EZGekoKBiG0aNGKksmlaamJlVnzefrOvUB8sUnw9l/lHT0HS6kPb4T15JbqS7KLJpfYBqRRUkoKO7+KKF+yxT9TlkT/b3YNB/iu3kGk866emMoMGlohn1Pd/vU05W0unP6xacpYBEJMV1gdtOCSZLS/4CC5KVKWWISmPrv/NbygLik85gkOPUHHA6fhkafSWBSMCCVPser6gQLzISGKiTXl8qGtDw0JGfFTGAa1lcjD6nZKhxOYBqiM2DBZIHZic8jV2UCTOB0EmCBeTrpc99MgAl0SIAF5pknMGlGvpYmOI7ug+PQLsjmhrD7gM4LDhk8GHNmz1K5LqmQSyydv2xobFQCjSLJJiYkqtQZlNLECPqzdVshPl25Cg6Hs8N9RhW8iWlw9RshnXmDhS9BDxYUffEC0qNclklgamTBJDdSQ1T6BabhqqxcmP1WTKMPuxKYvm6ljyELpqebAtMKL+L9Ytlw6TREJv2klCT6mUPD+q37R5vPHVLeSWcPFJh0/jK1rkQ2J2WgNi2PBWb0HwCuyQSYABMIEGCByZuBCTCBrzQBFphnpsBUgq6lEY7jh+Au2gdvbWXYfZiYmIBhQ4eqHJd5ebkgqyYJSyoU3KeyqgpffnkETodTBQLKzMxQLpXHjh3Hms/X4tjx4sh7XAh4k9Kls98IkLiUcYld+Ex4IaRLiSyrxSI1TRPKzVidqyO3WN3dMeAuGxCY1JVuxbQJH+Is3m65yHqVwLSanFs7PxUSmHF+galG5z83aAQtMlxkrWpe/pQrQedJySXV3QMFpq2lAam1J6TLnoDqrP4sMDu/ffgKJsAEmEA3kqAxPCbABJjAKSDAAvPMFZhk9vK5WuAuPwF38WHpqiwRsqUp5K6Kj49DVlYWsrOyVB5MCv5DkUMbGxtQUVGpLJokKkmAJiTqAtHpcKCsvBw1NbUh26QANL64ROnKyIP3/7P3psGRXded5/++LTORiX0HCqiNRRZZxSKLxUXcqZHdWqyWLXtsybLl8Ubb45hxtNrdliW35OjW4m8d85URM98mxiK1WWG53ZYlSrbsbpE0aZJi7YXCvm+J3N9278S5LxNVXGoBcgGQOK/4mEDivbv83s2L+8c595z+Q/A7B7YpLkkiBjCUH1kwTVOZZMHULrJmtN+S3GTLr3oPZjkIUxTEJXJDtWoiME34VQtMSYk99H7SStsq4vL6PZg672PZNXszsE35z9a0TzKoNsjPDrjIml4R7WszShoGlvuOssBswBzPVTABJtB8BNiC2XzPlHvEBJqKAAvM5hWYeh+aUJBhAJnPKm91UXhzE8pbnBEIaZfnuw9ymXVsB6ZlaUFJFkzKgbkphCr5IMq36uAw7ww0RC66lgO3a0Dl+w4ibOsRVrIDwrS2/dkxSE5VBKZhKlNbMMsCkyyZ5UA/lcA+FEu2ElSpYsG0jMiCWc0vZrIcesquyoJJUWRtEWqBWdaY5f261yLGXsuDeW0PZmWvID0CyoOp49BWERlHi9oG78E0Ag/tq1PKCAMsDB1ngbntTwTfyASYwH4mUM3vsf3MjfvOBJhAgwiwwNy6wNSumZuChiLCRsFlKq6OlMbEKQf8uX5vXZTPMAr8Y1kGaA+hFkFkpSov9CuWKtpjR6kormXqe3s7byTsrr9KqChboi5aCCVDX/iZNLylOQQr88pfXRTKvRYpthZDTtox+J39yu0eRrGjT3ipDpiGhZgOtnPzX4kVt9z3FL4I4cAr54g0oz2YbxOYlHLCeJvl8lqs17KLLAlMg4Td9nvqS0On5rgW//XdZVGgpJsdBqUpMSJX3eh5l1PclAM8UbsraTkqgX90SpHralU6ZDHlwtl+Z3ZCYNK47VwZh1PMYnb0Pt2jWkSRjVL3RCw2mekAWvS5pD+0UMTnt39uK+7U19KUAF+6v3v7QLc/rPhOJsAEmMCWCPBEtSVcfDETYAKNJsACc2sCk4QkWZcqAlMvjstnZaFqkcA0yxFMN10cI2sRnTq9iRaY0R67awKznHMTlCrCQFilgIAMYUhfC0xBAhNK6GySgY8wt4FgYxXBxroKNtYgM2tQpeJt5c58GzHDhHJiigL4BB298JPt8FKdIkh2ILRsfanu7+ZOyPce4SQuKYrtjQ4LgRaYJL6ud5HV6TxoryJF7i2n9rj+mVQEnN6DWY4iW4UmQ0kK5IIoK+d7HSSgbhTdt3J9FKgoKqFiEK649EZtpz9CVPI5VjJIXntPiyjDgDDtzb2y25k3dkRgQqB9dRKJ/LqaGz4hQupDObJyNc8lyssZUagw1GxJYFLkYRofJgVOMqLP4Ts+t5X7vvJAL6/btjOY+B4mwAQaSoAnqobi5sqYABPYKgEWmFsXmDYJzBssVPVev10iMI3rBCatsmldLcm9krKhCECFEn6piCCfgyzmIEsFyGJBaaum5+prKHrp9S6wm1k3TQuUcoSiwQZ2TPhOAkGyDaETgxLkBKpv1YcOwFPOUXij8akF000UBgnMOAX50UKSXGSFtmDqQDjlfJiRwCxbxMr1VizCVK/Og2lUlwezKAWyAdkgty8wyS9WkIvsZuCeKLXN9aKy8n3lvev3aFYEprlHBWYqPYtkdkUt9x+D67Top66tuVWsmFhgbnXm5+uZABPYywSqmC73cre57UyACewVAiwwm1tgWqGvU91HTriRBZNEZpQ3EAjLeQ71+2EI6bmQgQcEQVmEKoQBZTOMjopwVIYJ6cT1Xkuf3Hl1zkPaG1gpO0pfT6feF1mlwLQRIKE8mOUgP4YQIhKUUZAffW5aliPXY+1Wel2QH1soxGkPZhW/mYvSQKZagUnZIUWoeVYEMLWzkrtRi+jN9CsVq/a1fJl0nxbXprUnLZjJjXkkMytqvWcUhUQ7C8y98suC28kEmMCuIVDFr7Fd0wduCBNgAk1MgAVm8wpMUwYggUnHpkDUFsyK+CNXT7JmCkgtEMnMGYnEyt7PMJQIvCggkBaQ9HNdXnQ93RdIFQnMStkiKr8iS6Pdl5HEvNFxKwsmRV1NwNWWPi0mDbPsEmtGEWQNEmVmlKpEuyWX97eWZVzFRbbaNCUFaWAjIAvt9i2YEhJSEdPro8hes2BSH8lKbpkmaN9uxZ2zUiO9ksC0TXNPCsx4bgWtG4sq19aHTGsvC8wm/v3CXWMCTKA+BFhg1ocrl8oEmECNCFQEZuvcZRjzE2K6Y1h5G2ubpXvpNeSmx0XoFmpU4+4uhgSWtveVm/ler9raVLY4VaTY9ZM9WaCiAC6Vd8shYcr7Mekeg1w5dRmRpe16sRF9J6AoyE8Vv0XIZmmoyFJWOSKrYlToprypWB3LKnTTDZauIUFJQWvKXCo/I4FZsVCS6NRBh8rC9No11+q9eYCfKEDSzTqrA+OgEhinzE4HWroWXEnv47zOYnkNXfQV7W00jZuF57n12AwU4Ckq6QbHpkvxDa/Q5DS9t0XfjSyYmkJZRJPrb0Tl3W2OggBd7wB867a/+4pr5aY6uzBw+KhyEi2bz9WOJ5Dq6kWio1M4rSmESiKUSv9RIaRTSpSkgZx06MlE79MfG8JQn3QN/ZGBaon+qBGdscIa2tILqpDsRLp9kAXmdh4d38MEmMC+JlDF0mBfc+POMwEmUGcCx44di4WF8ODAUz/z+/Guns842RXRYQItgwfQ0RLfrL2jJYGR7nbE7e2nmKhzV7h4JsAEqiSQL5awnM7AC66lrymUSsiVPHhSwTcs9N9xp+o9cgdSfYNCWNa2BablZtG+PqsCK46VnkMsMKt8dnw7E2AC+48AC8z998y5x0xgNxPzTTZXAAAgAElEQVSwDg0cOmDYeKytNXVmYHj42IlT995z1913H+1qa0UymUR7RwdaW1s3+9Da1oaBgQHEYrHd3C9uGxNgAlUQyGazWJifh+u6m6UUi0XQ+6ViEQvLK5hbW8dCOoOSYaPryF2q7667hWrpQIYsmGWrLlmyteVSnwDZzyP364prtoDlFdG+Nq3tt0v9d0YCk2q9yYpJew2QW8ANDnIltsrRd68v6noPhMjz4O3eCe8s8S/O9PC6rYpxxLcyASbQGAI8UTWGM9fCBJjALQgcOXJkNGbbHz118tTTjz7+2MmBgYHRzq7O1PDwMA4fOYKWlhZmyASYABN4TwL5fB6zMzOYm5vDzNw8zk9OYxUWOk89CnPoGAIVuXNXXMwr+3zJRZb26EbuspETsAhDdK5MwPIKmDtw77v2mL6rAeRybhg3TWNjQyFOLtBVPr+vnuE8mFUi5NuZABNoAAEWmA2AzFUwASZwYwIDAwPJ3q6up48dO/YbTz399MMPnD49cviOO6ze3l62SvLAYQJMYMsESGxeHRvDm+cv4tWJOWQ6R1T/6ceFKOc9jQI80R7iyHoZUKCossCsRCHuXJ5APL+G2UNndHzjKIrujQ8dBOomeVJJYNKfyG6cSfX2uvlfHujkddvtoeKrmAAT2EECPFHtIHyumgnsdwIkLns6Oz/4yCOP/PFHP/axhx9++GFraHh4v2Ph/jMBJlADAhvpNP7pf/xP/OOlaaWOP4zWoYPaAbUiImU5OrEO+kPBga77WWplConcqloePiGU5ejIwDfLg6oDYt0kv4wtgEQ5l2g1XfvCfR28bqsGIN/LBJhAQwjwRNUQzFwJE2AC70XgyMiRh558+rEv/sonP/mhZ97/fovdYHmcMAEmUEsCtEfz+//4z/iH8SX0PPgMnNa2coqaKGJs5CJLUWWvuciShTO2NotYZlnlBo4hiCXFrQUmRde9sX3SEkBcR2+ubtn12RNt1RVQS7hcFhNgAkzgBgR4ouKhwQSYwI4ReOqJJ/70Yx/7+T/9vT/4/fbrA/fsWIO4YibABJqOwOTkJL75dy9iyupQRx59v866c20PJhBIqVOcbKYqUYC1vgA7vahKvaMIk51aOt5YG0YpWW7mIksxrsmKeZM4QLfF/TN3s8C8LVB8ERNgAjtKgAXmjuLnypnA/ibwqU984v/7lU984ld//uMf398guPdMgAnUjUAQBHjxhz/C37z8Bkae+ghSvQObuTQpimyUMzPKh1nJnYrMKqy1eRW09SLs7L+JbTKK+nqrID8kUG2QEK2um394nAVmdQT5bibABBpBoMqprhFN5DqYABNoVgKf/tSntMD86Mc+1qxd5H4xASawCwiMXbmCb3z3vyOd6lUn3/8hod1jN4P8KASKnGVRFpkCMrcBsTyrVCIFDIwIAzcP8qP3YN4kDBBZOG3j5vs0bwfTbx1N8brtdkDxNUyACewoAZ6odhQ/V84E9jeBpx574j/9wi9+/Euf+eN/v79BcO+ZABOoKwHKmfnCC1/Hj8+P46P/+2fK+zApiizgUxRZKbXgjKyYArJYQLgwpWCasEaPCUovUs32SUMYsCjSbDWFAPjVQyww6zpQuHAmwARqQoAFZk0wciFMgAlsh8DR0cO/98lPffK5L//FV7dzO9/DBJgAE7htAl/7y7/E3/6PV/HJ//CFyFopyD0WUZqStwlMQLou3PkppWSIxJG7qxaYFADINMyqBeYvHWSBedsPnC9kAkxgxwiwwNwx9FwxE2ACLDB5DDABJtAoAiQwv/c/X8Vv/McvXhOYUJsWzIr1UgcBkiEKM+Pw8zl03HMaZMGs5tAutIZZnRkUwMdGWGBW8xz4XibABBpDgAVmYzhzLUyACbwHARaYPCyYABNoFAESmC/+5FX89me/CEU5MMt7MP0gsmDq98r7KMm6mZkcg7uxjt5TD+JWezBv2QdyjTUo1M+NU5ncsgwAHxpO8rrtdkDxNUyACewoAZ6odhQ/V84E9jcBFpj7+/lz75lAIwmQwPzRS6/h9z5HFszrBGbZRVbB2LRskhUzMzuF4tqK6r7zHuHEEjcJ4XPrXpB4BVkwqyoF+MBgC6/bbo2br2ACTGCHCfBEtcMPgKtnAvuZAAvM/fz0ue9MoLEESGD+48uv4Q8+/+eQOmJseQ+mJAsmpSkpB/kRUbqSzPwM8itLqvvwMSRSrdWtl8g6WgOB+Ux/orp2NBY518YEmMA+JcAT1T598NxtJrAbCLDA3A1PgdvABPYHARKYP3z5Nfzu58t7MHXEWKUjySoV5cGsGBhJYOaWl5BdnFNtA0No7emrer2kbppN8/aewZN9vAfz9kjxVUyACewkgaonzJ1sPNfNBJjA3ibAAnNvPz9uPRPYSwRIYH7/5dfwW5//4m01u7C2io35WdXS1Y32weFdsV56oq9tV7TjtgDyRUyACexbAjxR7dtHzx1nAjtPgAXmzj8DbgET2C8EtiowS5kNpGenldOSRNfBw7tivcQCc7+MVu4nE9jbBHbFhLm3EXLrmQAT2C4BFpjbJcf3MQEmsFUCWxWYXiGP9elJZRgmeo/dtSvWSywwt/rU+XomwAR2gsCumDB3ouNcJxNgAjtPgAXmzj8DbgET2C8EtiowA9fF2uS4kkGAgXtO7or1EgvM/TJauZ9MYG8T2BUT5t5GyK1nAkxguwRYYG6XHN/HBJjAVglsVWAqKbFy9QrcbAYHTj+41erqcj0LzLpg5UKZABOoMQEWmDUGysUxASZw+wRYYN4+K76SCTCB6ghsVWBSbWsT48ivraihe+8Xpm1X14Aa3M0CswYQuQgmwATqToAFZt0RcwVMgAnciAALTB4bTIAJNIrAdgRmemYauZUl1XfncTgtyR1fM7HAbNRo4XqYABOohsCOT5bVNJ7vZQJMYG8TYIG5t58ft54J7CUC2xGYmfk5ZJcWVNehI0i0d+z4mokF5l4acdxWJrB/Cez4ZLl/0XPPmQATYIHJY4AJMIFGEdiOwMytLCOzMKfa+gaQ6uvf8TUTC8xGjRauhwkwgWoI7PhkWU3j+V4mwAT2NgEWmHv7+XHrmcBeIrAdgVlYW8XG/Kxq6epG++Dwjq+ZWGDupRHHbWUC+5fAjk+W+xc995wJMAEWmDwGmAATaBSB7QhMN5vF+uyUsmNxdB8+uuNrJhaYjRotXA8TYALVENjxybKaxvO9TIAJ7G0CLDD39vPj1jOBvURgOwLTKxawPjWhhBDou/PuHV8zscDcSyOO28oE9i+BHZ8s9y967jkTYAIsMHkMMAEm0CgC2xGYoedhbXJcBW4Jgyfvq27NpIDqCgAe72+rtohG4eZ6mAAT2McEeKLaxw+fu84EdpoAC8ydfgJcPxPYPwS2IzCVUli9egXFjTRGHnho27AMJWAqAfpXzfHwwM6nSqmm/XwvE2AC+4NAdTPd/mDEvWQCTKBOBFhg1gksF8sEmMC7CGxHYFIha5MTKKytqIF77hVWLLYtsiQuLZhVC8wH+xO8btvWE+CbmAATaCQBnqgaSZvrYgJM4G0EWGDygGACTKBRBLYrMNOzM8gtL6reO+5ELNW6rXWTAQFLkcA0quruQ/3xbdVfVaV8MxNgAkxgiwR4otoiML6cCTCB2hFggVk7llwSE2ACNyewXYGZWZhHdmlBdY4cREtn17bWTQYMmDWwYD7cxwKTxzkTYAK7n8C2Jsrd3y1uIRNgAnuBAAvMvfCUuI1MoDkIbFdg5ldXkJmfVanePrT2D25r3USWy1oIzEdYYDbHYOReMIEmJ7CtibLJmXD3mAATaBABFpgNAs3VMAEmgO0KzEJ6HRuzMyrR3oGOAyPbWjeRwBTaglmdi+yjfbFt1c+PnwkwASbQSAI8UTWSNtfFBJjA2wiwwOQBwQSYQKMIbFdgurks0jNTyrQd9Bw9ts11EwlLC6hSYD7R52yz/kZR5nqYABNgAtWnZGKGTIAJMIFtE2CBuW10fCMTYAJbJLBdgemXilifmlBKSvQfP7EtgadgQMFGtcuup1hgbvGp8+VMgAnsBIFtTZQ70VCukwkwgeYjwAKz+Z4p94gJ7FYC2xWYMgyxOj4GsmQeuP/MtronYSC8lcBU6pZlv7+fXWRvCYkvYAJMYMcJsMDc8UfADWAC+5cAC8z9++y550yg0QS2KzCpnStXr6C4voaRMw9vq9khDARaYL73HkwFBUUC8xYa82cHWGBu6wHwTUyACTSUAAvMhuLmypgAE7ieAAtMHg9MgAk0ikA1AnN9ehL51WVFLrJ2PLHlJpPA9JUNhfdedpGulFJGIvMmx4eHErxu2zJ9voEJMIFGE+CJqtHEuT4mwAQ2CbDA5MHABJhAowhUIzA35maRW15UPUfuQKy1bctrpwAGvJsJTKUQhqEWmTc7/u1Iast1N4ov18MEmAATqBDgiYrHAhNgAjtGgAXmjqHnipnAviNQjcDMLi0guzCv2odHkOzu2fLaKVAGSsqCvJEFUykEQQja73mz4+OHti5u992D5g4zASaw4wS2PEnueIu5AUyACTQNARaYTfMouSNMYNcTqAjM3/zcF7fc1vzaKjLzcyrZ3YPWgaF3r50ExYeN3tZOru9wdQ2VQCANkH2Sfk6uslKJ6BVAqKAFZiDDzVsrzrLXlYpPHWWBueWHxzcwASbQcAIsMBuOnCtkAkygQoAFJo8FJsAEGkWABObfv/Qa/rctCkyKAFvMZpGZnVJOSxLto3e8be0kSFwKoc8oTg/9LwraUxGblpKIhZ7+ObnL+jDhKROuolcDrhJwJeBJBakACXpVEHRSKSKSpX90PMnrtkYNGK6HCTCBbRPgiWrb6PhGJsAEqiXAArNagnw/E2ACt0ugIjB/YxsC0y242JgeV4ZpouuOe96xdhIwjIrAjISllGWBWRaajgyQCF0tMLW4hImiNFGChZKiV0MLTF+LS7Jokkglh1r6rmz3VBJ/cqKV1223+8D5OibABHaMAE9UO4aeK2YCTIAFJo8BJsAEGkWgIjB/8/N/vqUqlTLguQHSU2NKBj56777/7RZMRBZM8pDVVkuyQkpZjgpLrwqGlDDI/RUkIiMLpqstlwZcHQBIIIAA7cCM7J4kMMPoHSWhdPAfhT8+ufX9n1vqLF/MBJgAE6gBARaYNYDIRTABJrA9Aiwwt8eN72ICTGDrBPQezJdew29tVWDCAOm71fHLcDMbGD79yLsqp/2XUS7LSFiGYfSqU4/Q9+QaK6HdX0lIUtAfT6cuEfD194AUArLsCisEXRwCMtBCkxqgIPHvT43yum3rj57vYAJMoMEEeKJqMHCujgkwgWsEWGDyaGACTKBRBEhg/uDl1/DbWxSYgAE6V8Yvo7C2qg7c/7AwTHqvfOgtl9GeSRKTWmDq1yjtCFkwfalQkmSPvHYG2mpJgpNcYgUU7eEUJFNJTIZQZPHUApNEKgX/UfiT02/f/9kodlwPE2ACTGArBFhgboUWX8sEmEBNCbDArClOLowJMIGbECCB+eLLr+F3Pr+1KLICho4QuzYziczykho6fhJOIrG5fqLtkiQmyWoZ7b8kgUniUGrRSd+TwCyGUgtMslSGMLTVMnKLjU5p0I5Lii4rESgqjwRqqL+ncmkv5hceOMbrNh7lTIAJ7HoCPFHt+kfEDWQCzUuABWbzPlvuGRPYbQRIYP7wpVfxu5//YpRQhPZN0st1X+utj+9oOP3cUMD6whw2lhZU/+GjSLZ3RIlJ6IcKWlBqgUn/ynswyV1Wx+pR5CIr4alA77HUglJRxFiArJi0/5LcZD0FuFJp4ekrsnoCQUj2zCiqLDX0q6fZRXa3jStuDxNgAu8mwAKTRwUTYAI7RoAF5o6h54qZwL4jUBGYv/e5L2hRGQXmIdtkFKAnSi1CWCKJuZmHUimYSiGzuoL1pQXVPTCI7oFBYRhGlJ6kktuynPsysjZGbrOVQ4gQwqAgPwqBVPBChWIQohSS6yxQDCQ2Sj4ypQAuRZkVURoTEqEhzHLwH4H/60wfr9v23cjlDjOBvUeAJ6q998y4xUygaQg8+sgjn/mFX/j4f/2TP/1s0/SJO8IEmMDuI5DNZvGNb3wDF2cW8Mnf/8NrDST31rILqhaEldyV5StIPpoCiBlALr2O1cVF1dndg4GRkbLALItMnQfzxv22jBCO6WkpGkoFN5BaVNJZCIGcL7FW8LFeDFBQJgrSRF4aKATQeTJJkFJGzP/78X5et+2+4cUtYgJM4B0EeKLiIcEEmMCOEXjozJkvf/zjH/+z//AnfwLbtnesHVwxE2ACzU3g0sWL+M5f/w2S/cPq6Q9/ROg8lRROJ5TwfR9BSKF2okPbNMuCUQgDMctAwgRK+QIW52ZVIpHAoWN3XrNg6mtvLjBtESBhlMrWThEF/QklSiG0iMyHwIYbYt2VyAQG0h6QdhU2SqEWoEVfalfZ//dnRnjd1txDlXvHBJqCAE9UTfEYuRNMYG8SuPuOO599+v3PfOn/+KP/s//EyZN7sxPcaibABHY9gX/40Y/w33/wQzzxoZ9TR+8+IUhYRvsmQ3iuq0UmmSDJ7dUyTVCUWEMYME0TjimQMBX8UgmzU9PKNAzcdfKEMDaFZSQwy7s535OFRQKTEpPoDZ1GOW1J5CpLIrMoBXKhiISlp7BWDLFSDLFWCJDzJApeoO/5fz54kNdtu360cQOZABPgiYrHABNgAjtG4MjIkXsPHh75wi9/4ld++XeffZatmDv2JLhiJtC8BNbX1/HC176Gsdl59ek//CMRb0kiDAMEQYgg8OF7vhabhmHCskw9D5GwJLFJpyMU4gggAx+T45PK9TycfuC0EEbZchmFCbrpYULBUSFIlJLApFsqqU1on6WrDC0yswGw4Smsl0ItMleLFYEZ6n2YX2UX2Vuh5p8zASawCwjcelbcBY3kJjABJtCcBIaGhlraW1K/9rMf+uCX/t1n/l3/4SNHmrOj3CsmwAR2hEChUMCLP/gB/vbvvoczTz6jPvBzHxNktQyCQFstSWhSGhFSfJZlwbYtWBYJzGhvpX5fhYgrT8vIsStj2Ehv4NHHHy27xUausZX9mzfqpFACphQgURoFB6KSJZSgID5RuhI3jFxlcwGQ9RUynkLapT2aCkUvSnHyB3e38LptR0YSV8oEmMBWCPBEtRVafC0TYAI1JzA6OnrkvhP3/u7PfPBnf/3nPvrRkaNHj9a8Di6QCTCB/UeAAvuQa+x3v/tdHLrjLvWLn/o10dHVjZDyVIYhwiDQqUUio2LkDmtaln6NxGUUWdZQIRwEOhvm1avjWFlZUWfOPCDi8fhmYJ8oPtA7E5xcx1wJCEVutyQwaZenghDlaLOC0pBApyVxtTVTlN1mo/2Zno46S8GIgGf6KeQQH0yACTCB3U2AJ6rd/Xy4dUxgPxAwDh8+PHLi7rs/9dBDD//Ok089efSBM2fQ3t6+H/rOfWQCTKDGBMhqSUF9SFxeungJ95w8of7Nhz8iDh4+XM5LGQX4oXyVUTKSyAoZBeq5fj9llLaExKChY7gC4xOTmJufV/eePEFz1NvXUDcTmFFiFN3TyHqp1Wv5vUho6nyXFNW2nCeTvqd9l1QsvU9XdcduFqu2xiC5OCbABJjANgmwwNwmOL6NCTCB2hI4ePDg4KGRkQ8fPXrsF4/deeyxe0/d23nvqVMYHR2tbUVcGhNgAk1HgCySS0tLOH/uHF7/13/F5OQkent71an77sMjjzwi+gcGatLnqekZTE/PqGPHjqKvt7fhayixaVqtSXe4ECbABJhAXQg0fHKsSy+4UCbABJqCwPGe461+i3/XwPDAo0ePHn6kr6//gdbW1N1Dw8M4dOgQenp63mXZbGlpQVd3NwcIaooRwJ1gAu9NgKySa6uryOXzSK+vgwL3VF7X19MoFYtkfVTk4trW1ooDIyO47777xcFDBxGLxWqGdWFhEROTU2poaBCjIwcavoZigVmzR8kFMQEmUEcCDZ8c69gXLpoJMIEmIUBCs5gsjpjA4Z/7uX/7iXtO3P3ra+vrIpfLoTXV+raNThSkw3VdEbm78dHd04Onn3ka5GZ8o4OsPefOnsP3//7vsbqywtCYwK4n4Houctmc3ufY0dGh+gf60ZJMwrFt2I4jHMcB/bGpt7cXw8PD6O3rq6mwrABaXlnB+PiE6u7qxtGjhxu+hmKBueuHKjeQCTCBmyZtYjxMgAkwgV1AYG1t7dlisfjca6/9K6Ymp8Tx43e+rVWu64KEJ4mmeh5KSlBy9hseFChEGDpK5I0OqRSC8j4tKiqk7yUQUBAPCZQChY1iCTnX14E+XAAlRUE/gECfCqZQsHU8yShoCBCdUgnkVxfRXVjGb/7Ch/Hhj3zkPZtBnM6fP483Xn9d0aI8DMO6LJIL+QImJyfU+XPnMXbliqCInb19vejp6X2bFToWczAyehCjB9kVup7jdy+XPTc7iwvnLyCbzSCdTiMWi+tor52dXWr4wDAGBgZBFsWjx47h4MGDIplM1q27GxsZXBkbU2QVPXninrp8dm7WeBaYdXu0XDATYAI1JNDwybGGbeeimAAT2AcElFLPAnju7LnzWFpaFu9/5qkd6bWOOnkTEUtboyq5827UwEBJeErqcCEkVkMJnWid0hOUJLDh+phfz2ApV0ROGcgqgZyEPksQ8BRgIURc+KC0B4YyAWVBwUSgTKycexU9E/+inv3Fj4gzDz74rmaQGP/pm2+S9VKdOHkCJ++9V9TSfZAqzOfzuHD+vHrl5VeQy2VFR0eHFgSpVApt7W1obW3VlqbKYdm2dn2mkw8m8F4E1tfWMDs7i2KxCIoM67kusrmczl/peZ4ec+vpdRQLBVBk17vvvkc99MjD4uDBgzUHSq66Fy9dVpTa5MwDpxu+hmKBWfNHygUyASZQBwINnxzr0AcukgkwgSYmsFsEJi0oo3x5Nz4qidlvJTB1BrxyZMhQqig9QQhkvAAL6SyW8iWkA6XPDOXE0wLTgCcELCHhwINBAhMWoExIEpgwMf9Pf4fD82/gs//hM9pN8PqDFsavv/EGzp07p+46fhceOvOgTrNQq4PyCk5OTqp//vGPkd7YEBScqa+vT++FI/F4vaisVZ1czv4mQGMun8shk83q/Zlzc3MYv3oVExMTek/2+973PvW+xx4T5DZbqyMg9/JzF5DJbOCJxx+rVbG3XQ4LzNtGxRcyASawgwRYYO4gfK6aCTCBWxPYLQLzpjnuyt24VYBHcnF1N91so7wDZM2kVARuqJAPJFYLLpbzJSwXfSwXPax6Ehsh4Bo2fGHANMoCk76GBaUFpgU3n8fCi9/Gw2Yaf/r5z79t/xlZfX7yk5dwfmxMnTh9CqfuuVv0pNqv5fq79WO45RUXL1zEP//zP6lEIiHuOn4cx48fZ1F5S2p8QS0J0B+AKPgPpSh58403cfnyJQwNDeOXfvl/JdfZmlVV9qbATnhTsMCs2WPkgpgAE6gjARaYdYTLRTMBJlA9gd0iMKvvCeCXhWSUV6+cD09Eue4omXopBNKlSFgu5l3M510suwHWfYWSsOEJC6YRwjZ8GPqfBcCEVCayM5Mo/eRv1UePD4nf/O3f3mzuysoK/uHHP8ZbVyfVXWdO4+HTp0RXPI52h5LE1+ZXwMryMv7px/+kisWC+NkPfpDdXWsxWLiMbROoCM1/eeUV/PDFFzEwMIBf+eQnMTQ0tO0yr7/x8pUxzM8vqAfPnBaNtsyzwKzJI+RCmAATqDOB2qwu6txILp4JMIH9S6CpBCa5wsooYTsF6zHLIpNCB/kkMGXkJrtaCrS4nMu5WCgF2opZgAVPmRAkMM1IYGoLphaYFlbeeAnJt/5B/c7HPyyefuYZPWAWFxfxvR/9I/51alYdOHESD91/UhxoT6LDttBux2HUQGDS/reXX35ZzUxPiw984AOglDJ8MIHdQID2bL780kv4++99D6dO3ad+5ZOfqMmaZ3xikvaEqpMn7qGItjUp83Z5scC8XVJ8HRNgAjtJoKET4052lOtmAkxgbxJoNoFJVkoKNGsbJA1JbEaustpNVgGZIMSaJ7GQ9zCTLWG+4GPFlchKE0UlIEwJy6Qdl+U9mLAQuCHmf/jX6o7VC+Jzn/2PGBwc1HvRvvN338e5rKu6T94nThw9hEMdLRhIxdBpWeh0aiMw33jjDbzy0kvqoUceEffdd9/eHGTc6qYlQH8A+c63v41Lly7h9/7gD2pixZyZmcXU9Iw6cuQQBvr7G7qOYoHZtEOVO8YEmopAQyfGpiLHnWECTKAhBJpRYOpUIwZgKgWhovQq9H+KEpuX0MF9FgoBpjJFzOZ8LJdCZEJD/0wLTCuAoQwYIooim5uaQP7Hf60+fOeg+PXf+DTeOnsWf/vPr6iLgY3W4yfFkcMjGG2xMNrqYDAZR6dtoasGAjOTyeD73/ueWl9P63prHZG2IQOMK2l6Ai/95Cd48Qc/wDPv/1/Uo489WvW6Z3FxCeMTk2pwcAAHR0eqLm8rD4AF5lZo8bVMgAnsFIGGTow71Umulwkwgb1LoCkFJhQcQ2evhJAhoKQWmD4EClJgQwosFgNMbkQCc6kUIh0I5CllpRXCrLjICgsqAJZ/8iPVe/UV/OrHPiLW0hv4+zcvqYX+Y2g5ckz09XRiIAaMJk2MpmIYTCbQ5ZDAjFXtIksuuP/tu99VtOi9ft/n3h1t3PJmJLCwsIC//Zu/gePE1K99+terXvesra9jbGxctbamcPyuO6subyvMWWBuhRZfywSYwE4RaOjEuFOd5HqZABPYuwSaSWAGlPdSR5FVMETkHksCU79Cgb5yldCWyuVCgJlMCTM5HwvFEGuBgVwoQBoTRgAoA0JYKCwtYO3Fb6mh9IQYPXoMb2wEau3IQ0jddUp0puLosSQGLYmDcYEjqRgOtMbRZgGttkC0BVPo/ySdUJBKkceuPnRVlN9TGBD0Hf2A2k/XGAYKnupUFIIAACAASURBVIdvfv3rmJ+bw2c/97m9O8i45U1NgNKZfOPrX8fYlTH82Rf+U9V9zWZzuHzliqK8t/edureh6ygWmFU/Pi6ACTCBBhBo6MTYgP5wFUyACTQZgWYSmCTgfCW1iKP8l5G2iyLKktusUHQF4IXAejHAfNbDdM7DbEFhxTew4Qu4OoemItsnghBYee3Hav6vnkOiJSHM0x9Q2TseEvbInUgmYuiNmxi0FIZEgMO2xLGUjUPtCSSMAKbpQtBmUENE4pKi2QIIKN8ntULQHk8B0zBgCxOCGkYbRandoQQsC7AtfP1rz+PcW2/hy3/x1SYbedydZiLwtb/8S7z15k9rMk5LpRIuXLykPN/Hww+eaeg6igVmM41K7gsTaF4CDZ0Ymxcj94wJMIF6EWg2gRlCIpBKCzlFApMshJWoskpqIUcRZTOlEEsFH7O5ANN5icUSdDRZT5H4I4FpIL+6jOkffFutX3oTqUc/BHHvk8LrGoRUIWIm0Juw0G9KDCgPo1aIYykHRzpTSFqAZaMsMKHboYQON4QQZMGkf5FdlSQwtUmGCkrKKHenlIgZBlK2gReefx5nz56rycK9XmOIy2UCtRSYYShx7vx5rK+n8dSTjzcULgvMhuLmypgAE9gmARaY2wTHtzEBJtAYAs0kMEkWhkoiUEqfUqcpIUshooQjJB5pPya5yfoKayWJuXyAqVyA+UKAxbwHDwFsJ4ASBnJLS1i7ckGpVBeMI/cKt6UVBXLDDQOYhkRn3ESXEaBLljBkSBxOxXC4qxW9TgwdZkK7vwqdkDM6lVH2ghVAQNZMJSKrplLwAxLGZN2MXGnbBNBnSrzwwgt469wFFpiN+ThwLdskUEuBSU04d/4ClpaW1ZNPPCbIVbZRBwvMRpHmepgAE6iGAAvMaujxvUyACdSdQFMJTC0eA+3e6pNVkHZjkpeqAiwBnbYEYQipBFxJLrHQ+y+ns5SyxMV8poASSjATnhamoRfC9yRUoh2eEUcRhhaYpTCAEBKtjoFW+GgLi+gRAUaTDg52t+GAk8KwkdSpTiriUgvM8ikNQBrRfs+w/EqWUzrD8plSCj0qxAsvfB1vnWeBWfcPAldQFYFaC8wrY1cxNzevHjh9P1KpZMPWUiwwqxoGfDMTYAINItCwSbFB/eFqmAATaDICzSUwSTwGkMrQFkKyDkqyIirA1q6yEioItGuqDxN5KbBckpjJeJjaKGBuPYssighbSjCEAVM4gLKhYJNdEx4slKRAyQ+0G23CFmhRHlr8IjrgYrDFxkhXOw62JHHQicGkKD9kwdRhh8rWSwr0E0X3AQwDwqRwt8amsKS9o6GUcCCQgoHntQXzPFswm+xz12zdqbXAHJ+YxOzsrDp54h50dHQ0bC3FArPZRib3hwk0J4GGTYrNiY97xQSYQL0JNJfADABJFkwDvhIIdORWHZ8VliG0i6zySWCSBdFESRlYc5W2Xk6n85hZ3cCKKiKf8GEKE7bhwFIODOFAqUhk+tKAR0F4BBC3BWLSQ9wrICVd9CUsDHe2Y6TdwVBKwSQDJolIrTBpz+W1fZY6eixMLWTpFDL6maK9mKGCYVkwnRi+9vzzOu8mB/mp9yeBy6+GQK0F5uzcPKamptXB0REMDQ02bC3FArOaUcD3MgEm0CgCDZsUG9UhrocJMIHmItBMAhPShwo9SGEioBOGtmKSGiQLJqUsCT0PQikIiyySBjYCYD7vYWY9qwXmbOBi0RawTBtxw4ENB6ayoKSFQBrwpdBBgkg1WoaCo3zEpYtWBOhN2OhrTaI/JdHfWkLctmAJU0eLtYQBC0K76xoUJFaR4I3Sk5CFVUeR1T60ZHqVOoKsaonheRKYHEW2uT50TdibWgvMpaVljE9Mqr6+Xhw+dLBhaykWmE04OLlLTKAJCTRsUmxCdtwlJsAEGkCgqQRm6AGBq62ToWFHIlNbDslaqCCCAIHrwoCCZTsIDBPZEFgu+phNZzG3lsZVV2LCiMMySGDaoH+mMqGk0ALTlQpuGCJUIYQItfNsiwjRKgJ0OibaHBMDCR9H2l202DZipoUYWSpDhUI6g7X5JeTSG4hTIKC2DqRSrUgkU7DjMS0qYZqwLEtHoKVgP9/61jdx4cJFtmA24LPAVWyfQK0FZjq9gStjV1VLSwL33H28YWspFpjbHwN8JxNgAo0j0LBJsXFd4pqYABNoJgJNJzD9IpRhQVoOfFja4khGQR3MNQgg/YrAtBEKEwVJ0WR9LGTyWNzI4nLRwIWwFYZhwoYBU5KFkXJjRhFfXRUi73vwpQ9hhLBFiGT5bDUkEkLhjnbgsREHCcOAKvnILCxj6sIYrvz0HKYuX8XG6hqEMNCSSqGlox0tnW2IdbTCbk8h0dmBjt5u9LS2o9dO4sUf/SMW1zMsMJvpQ9eEfam1wMzl8rh0+Qpl98Hp++9r2FqKBWYTDk7uEhNoQgINmxSbkB13iQkwgQYQaDqB6RUALTDjOpCPG5LXqYhi6kgJEXh6b6RlmjqKayFUSHs+VvMlrOULuFS08UapDTodpgyhPB8hWT5lCE+GcKWPEllKhUQ8biLlCLRZQKsIkQhc2IGHY60hHuhwMXtlDFfPXsDMxStYm5yDt5aBKAYw/BAykDrYT2gJBJaAb5vwYyZCx4ayHXSmOjHa1Y2rS2sYvPdBFpgN+CxwFdsnUGuB6bouLly8pIrFEt73yEMNW0uxwNz+GOA7mQATaByBhk2KjesS18QEmEAzEWgqgRm4gFcETAvKisODiRLF/QF0RFcK8mOqMMqJaVCUWYViKJEJQmRcH1nXw4WCiVcycUipIEIf0nMhfQ+h9BBIX6dBEYZCnNxhYyZSQiLm5SHWV5GfnUZ2YR4t6Rn0bEwgvbiI3MoKZKGIlLDQk2hDVyKFOCwgVAiDEJ7vwQ08BEJAWiZ8SB2ltigUXFthrKRw18d+jQVmM33omrAvtRaYSimcPXseK6ureObpJxtGjAVmw1BzRUyACVRBgAVmFfD4VibABOpPoPkEZiESmHYCnjK0wAwpoI4hSNbBUhK2oNiyClJJlGSIfCj1WZIKZzMhfrwSRpFnZQgRehAkXEMXKnAhZABLBTDcAoL1NXiLcwjnZ6EWF+DPzcJfWUUyv46BIItUi4NksgVOzAEli6dosYr2cJYCZDaKKOZdgFKSmAbakwm0tyaRiMW0ddUVHrJGAa9kJVr+zSdZYNb/o8A1VEGg1gKTmnLh4iUsLi6qR9/3PuE4dhWtu/1bWWDePiu+kgkwgZ0jwAJz59hzzUyACdwGgeYTmHnAJDfTODxpohiossA0YAvAIeslJS9RlDMzhBtKFKSEKwz4QuDNdBHfn8/ANAzEhYLpu5CFLPxcGl42DTe9htzSAtylBajlZRiLi0im0+jzPHR7PtqkRG/MQWfcRmBIFIRCTihsqABpWUJW+XAtG3CSkMKC77kICgWgWIAVKCQMB0nHxkBMYDSm8LJvQn7k0ywwb2Ms8yU7R6AeAnPs6lXMzs2r0/edQmtra0PWUywwd24Mcc1MgAncPoGGTIi33xy+kgkwASbwdgK1EJhKhjr/pD70rEf/00kgAYrSoe2Fkasq7Yek/Y3kAqczc1BqjusydFAwHrI0muXAPKCUIJQfkupQUf5JKjaqSyFQIfyQ9kgGEMqEQzkrLROBZWmLZCkIIUOpo7iaiqyYBoQQ8FWAACGkASgLEKQ+BbBI+zA3NhD4PvIr61ianMXi+CTSs7PwV1dgpNfhZNbRUSygNwzQIwN0C4V200BMKFgGkDMEJlwP64UismEJok0iORBD23ArWvpTSHR3oLW3B04iiWLRRXpxHQvTi1iaXkN6OQ+vUISZE0hsOFiwHNz76d9lgckf3F1NoB4Cc2p6BtPTM+rYsaPo6+1tyHqKBeauHmbcOCbABCrLHybBBJgAE9jNBGoiMMmFNCiVhWKkAClKKgwTECaUMLROJMdTclfVmlGRiyq9RqJT60UKvgOyMpZFJilSKSEDHzL0tcgUQsIwRaRdaR+lkDrwjq9ChIENFSTg62iv9H6gA+mQe6pNLqpUV1AWqRRYRwYohS4CCgcUsxCLxxBkNzB17qe4dP4cLp+9gLXJWci1NBKFEjoDEpQhBiyBbgM6emzMBCzHRGAAy/k85jYKmEKIpbYAnX0pDB/qxejhdgyOJtDZF0csJWA6QEtrEi3JVp1fs1QEsus+1hYLWFnKIb2Ww8JCiKvjAa7OpnH6mZ9ngbmbP0TcNtRDYC4sLGJickoNDQ1idOQAC0weZ0yACTABFpg8BpgAE9gLBGoiMMNrArNiYlTCBAwSmmWBqcVltB+SXklg0mvFgkny01BSC0xbGGULJq0pFUIZ6rNixdQpR6CoeAjLgKKckYZAoegjm3NhCRuGoD1bBnQ0H4dOakcI6ZdghCU4KoQRSnh+gJVMDmMLC7g8PYulc5dReO2nKKwvIsiuoDUsYMhSGI3bGIo7aLcMHZG2aCikhcS872I2V8RyPkAp8JBIOug+OogD93XjyJ1DOHh0CF29McRsFxB5SFVAqFztgmvbDgwjBiABhAmEng3fM+C7QL4YIL1RwH/7/jgy6hQLzL3wYdrHbayHwFxeWcH4+ITq7urG0aOHWWDu4/HFXWcCTODtBBoyITJ0JsAEmMB2CdRCYILSdkg3cnnV1siyeVGbGcmKaWj3WH1uCkwdSFXfQ/8TyoeAq91YTUEizoCgPJKC8k8qfVKAHG3yDEKogNxyFQzTgDAtmJYNV3kohUU4yoIdWhCh0F615AYbmgrSIDfbEuDl4afXkV1YwNL0LMYvjePChcu4PD6BcHEdI0WF4bYEDrTa6I9JdBgeEoZHWztRsBQWQheTvodxN8DVgo80FNp6U7jr7mHcf+oY7jgygIEeC8mkDSdhwLADCJCFt4hQFhCEHizbhGU5gDKhQgsytKGkDRXakNKAhQCO8PD838zirZm7WWBud4DzfQ0hUA+BubGRwZWxMRWLxXDyxD0NWU+xi2xDhgtXwgSYQJUEGjIhVtlGvp0JMIF9TKAWAlNJH5CephgJzMoezMhFlnxfpYj2XkbWS7JcVvZkRiJTkGOrKOk7zfI+SSqLrg+0tVNB6pspnyUgQkpFqaBtnWQppbyWVgjfcmFBwAwU4HoICyUE+RK8QgnFXB7rqytYmp/FwtRVLI1dQm56GtbaKtpKeXQAOjhPZyKOlGWj1bQRMy14KsRqUMRcUMCULGEeLtYMBT8ZR/tAGw7f1Y/j9x7A4Tv60NnXjqQlENepTXwoFQlTOgEPpVIWrltESzKBlpYklBSQkoSwARnShlATSkUuxoZh4oW/msC5CRaY+/gjuie6Xg+BmcvlcenyFfobE07ff19D1lMsMPfEcONGMoF9T6AhE+K+p8wAmAAT2DaB2gjMgDY3bgrMSDCWrZg6Ko/Qlkgd5GdTYFKQnyj4TxQAyEMoinSXFpgGrSr1fk0FXyr4QQjfo0A+AnE7Btuw9NdBGKLo+XADHyFcSORRKuaR20gjs7KC3OIyigur8JYzKC6nkZ5bQnZ1FbKQQczNolt5GLEkDtoKg6YB25HI2T4K0kQ6MLASmFjwBObDAKvCRz5mINadQN9oK+443ofj9/RhZLQVbR0mLINEJVlyBSy7BcLQyVAghNInhERI7ZQBbMeC4zg62BEBIOusDnykykLccOAZDr75jUmMXWUX2W0PcL6xIQTqITB9P8D5CxeQzebw+GPva0g/WGA2BDNXwgSYQJUEWGBWCZBvZwJMoL4EaiMwpRZSkVK6zopJIlFHkS1H8NEuspXosSSm9A/I+RWB8hCEJZhCwBKmfiWxSaIroDQigQ+35EJAIBGPwzQNlEoe1tLrmFtaxPL6GnIr8yjMTWBjPY306ipya2kE2TzMoou4GyDp+ki5HjpkiB5ToNsx0OEYSJiUGzOEaSgUVAkz3gbmPYmJIjAbALmYjWRfKw4c6sPowV4MDaTQ32+hb8BBFwXuSSoo4UL6RSjPgyclPNuBE4/DIOsqOQ0LCkxk6u81A0UmWFV+nzhISBVAhSGklFpUexL49nfWMD75JLvI1vdjwKVXSaAeApOadPbceSwtLeP9zzxVZQtv73YWmLfHia9iAkxgZwmwwNxZ/lw7E2ACtyBQC4EpFYmjyobKsstrWVxGWUvIGqkQBAFcz9OvlCqERFcYhvB9H57rQoQhUi1JtMRiWoBJCuwjQkomAkn/VxKmKSADD8vz87hw/hzOnb+AyZkZbGSzcDbW0LGyDBEomFLAkkBcGEhaBlpNhU5TRRFgodASBCCvVUpnkjaAORVgWYWYzpUwlk7ruDuxzla0DXZg8HAnDh/rweHDPRjsbUEqDm2tNEwfpqUgKDKRJSEpiJCktCkeAhXAsuxIVAoSlhZMIwo8pHlR2hVIGAbtIyVGJNIDKBKZ9HNfIfAVvvmdDC5OPsMCkz/Ju5pAvQTm5StjmJ9fUA+eOS1aWlrqzoAFZt0RcwVMgAnUgAALzBpA5CKYABOoH4FaCEzaH0n7JHWwnnJTo/SXkRWSDhKSZJmj1zCI3GkNciEl66Rbgl/yYVNwHsOAY1sQhoQySLQFCEUAwwjhlwqYGbuCN19+Gedf+ykWJ6bg59dhG0A8FsMggENuiKRjIxmzEaeItKEPM/AgvCJshEgl4rAcGyUpsQFgGQozMsTVYgHjGyWsmg7iIymMDiRx4kgP7rmjF4cPtaOrz4ITDyBMXwtCiyyTUdSiqIPUVjNEaJJQ9GHooEX0L9qHSq/6axhRYKPNzKCh7qveVAqyahIbCeVbUF4Mz//VKs6OP84Cs34fAS65BgTqJTDHJyYxOzurTp64Bx0dHXVfU7HArMFg4CKYABOoO4G6T4Z17wFXwASYQFMTqIXA9CXgl3VWtKsyMlqShTISmBSghyK4RiGAKN1IEAZaXFoWCTDALXrwvVALN9uhCLJkFfVRKGawsbGCxZkJXHj1FYy99io2xiagltLolAJDLXH0p5JoTyTQYQLtykXMpqwkCpYKYAYBDD9E4EuUlIms7WDJtDCpfFwpFnAl42LNV0h2CgwPd+DAySMYfqAffZ0JHOhuwUCng1QLBRMqwC2l4QYurEQCdiJBuyu1TjQUWUxDfdJeVGVGQpQ6Rv9oV6mOrFs+yXpbDp0bicpynNyKuNQCU9qQQRwvfGsV58YeY4HZ1J/Cvd+5egnMmZlZTE3PqCNHDmGgv7/uayoWmHt/LHIPmMB+IFD3yXA/QOQ+MgEmUD8CtRCYtFewVN6CqQWlFpfXThUG2gWWLJf0PqWmJI2lXWAliakQJd/XqUQsSjsiA+QyaSzMTWPs8nmMnXsL0+cvYX1sHK35DO5IxHDUSWIYNvpgopXcYf0AKlFC2J7XezrDgALrkLCzEQgbBThY9oGxQglXKXelkFg3AbsjjpGDPTh5bAAnjvZh6FgnUodNWI4B0zJhGgIGtZOsrIUcwsCDnXAgEjY8I0qfQgZIJwAcDzAp3pHpQcVLm9tPI2EptFtwxcYbfUliPNQusZHIJEtmBFIqE6Gy8fVvrOHCFd6DWb9PAJdcCwL1EpiLi0sYn5hUg4MDODg6Uvc1FQvMWowGLoMJMIF6E6j7ZFjvDnD5TIAJNDeBWghMNwSKZYFZieujhSTZ7khIhhSgpwQSmpSYkvZXOpal91O6rotcdgO5fBpekEU2ncbCxDTGL5zH1JUrWJ9fQJhZR8J10StMjDg2DjkxjFhx9ARAshTAdj3A81Hs8rE2WITnC+TyElmXIsGaWA0FlpXCspRIU2CdNgu9B9pw6I5BHDs+jENHetHVmURL3ISZKACp9SjCrbL1KWBR4hRAUvu9yKXVCPWey5BcZEMBofNuUi5LC8J0YcXyZbEYjR8dRVZ/cc3CG71XiR5Lsricv0W/Z0GpGL7+rRWcG3uULZjN/THc872rl8BcXV3D1fFx1dHejmPH7qj7mooF5p4fitwBJrAvCNR9MtwXFLmTTIAJ1I1ALQRmKQTyelslWQ0jy6WOAisAS5A10YdbKOjdh7Zt6O89t4SN9Drm5+awMD+HlZkJbExdQmZhAdmFJQTraTi+iw7LQV9LAj2JGHocB+1KIBEEiPkBTM8DfMrBGep611ImrqaAvBtgZb2IhayHDYrImrJh9SbROtSBgZEujI604fBQC0aG2tHZ1QInYUKZEsJUUEYJochDaNFoAor2g5JoNPWeUAo6RNZGg1xbySVWRqlXyIk2EBZcHdQnQEx4oMQskYgsWyYFOdXS15EFtxz7KLp/U1tGTsaGisGQSTz/7Xm8Nf4AC8y6fQK44FoQqJfAzGSyuHxlTNm2jVP3nqj7mooFZi1GA5fBBJhAvQnUfTKsdwe4fCbABJqbQC0EZpFSeQRRwpGKwDQMsmBSyhHaf+nDKxUhlETguZidmcKF82dx9q2fYnpqCtlMBs76CnpW55GSAToNE71OAt22jXbDQqtlo8WykLAoQ6ZCEHp6L2Q+dJFXHnLKRVFJTHoteDPfBl+FCB0JpzOG3pE2jBztwPDBNgwOptDTE0N7ioIChXCcAJZNAYQCIHT1/klBsWVlHIL2i5L7Lu2H1ClGDCgRnRQZltxdFfVNByMKIIxAv4YkQJUJK3TKFksSv5UAPhTEh0QnnZHLbCQsKdgRvRr61Ps6EYMhknj+W/N46+p9LDCb+2O453tXL4FZKpVw4eIl5fk+Hn7wTN3XVCww9/xQ5A4wgX1BoO6T4b6gyJ1kAkygbgRKauZZAM9dPDeD1aWMeP8zD+l9ixImAmXAJ1FFUpFEUCghQgWbPESlhAhCbYksQMBtScC2I7dXk+x52loXwJQBhO/CTa9jYWIcl994AxdefR3TFy8htzQPWwZob0lgCDEc9k202iZStkDKBOIIYFFEVrIsWgK+aaBgCqwphQUvwLwfnTPFIlZLLmKtFvqHHXR2t2DwUC9GjvTjwGgXensTSLYIOFYIx1YwKdKrEaVAoa9NShES+oB24U0AYRICJQgUAOVri2K0n9MCFAlHik8bgzQtSPIBNkmAkpB0AVEspxuhjaaRC2xktSz7EOuvSYhHvx4qAjOKjUSCM3rfgAUTDp7/5iLeunKGBWbdPgFccC0IkMB884038aWvfFknFdLDuOIWXv6SvtWhrmQUHKtySErdQ3/A2YxBfd3PpMT5C+eRTqfx+GOP16KpNy3DsSuJe+teFVfABJgAE9g2ARaY20bHNzIBJtAIAp43+awS4rkLF2awuJIWTzxzSu85FMqEkgK+r+AWSTzZsJyEjoiqAgkjVLCkQlAsIaAANQlTp+9QiqKnBjoCrOsWUMxlsTo3h3P/8iouvPwvWL00BqysoU8pjDgWBmMWuhwL7UYcrSqh3WpJsNEaNBQSrgjhWkBOKKwGJcy7RUznPUzmAywHCmFKoHWoDT3Dw7jrmIF7j6+hpyeF/sE+dHR3IJFwdFAhKX3IMIBhCh25tqznIndVrfQi2lLG9GkgC0GnJMsmLX1pUUwddKBkHErFIYUNmBZALrQ6jo8LJbL69VqCluuf4nWr6utX2JuNuXYt3U9S/flvLuGty4+wwGzEh4Hr2DYBEphvvP46/vwr/wWSLPv0B5WKwKwISwWYkk6hfxT9/UUgNAx4pq09Bd7ruHThAlZWltUjjz4qTPq81fFI2noG4oMJMAEmsKsJ8ES1qx8PN44JMAGVzz+rBJ47e/kypteWxMNPPaBdOB0lEQsVUAzg5Up6H6KRTMGzLBTIdZQsmoGCmy1oS2NHXEAqCbeUR2ZjHYvzs7h65TLGLlzC/PgUsnOzMDJpdCuB0VgMh8hqaVvoVBIJitKKAEUhEZo2SkYMaWliyQsxV3Cx7LpYC3ykQw9F+LCSAm3dKfQMtGH0YBuOHR/A0Eg/OvolWnszsG0TjmNrManddnX4HPoXuaYa5L9b0ZR6lr4W3ZXEowxjECIDgQwEBfWhvZb6IJFJgX9IYMZAqlKRBZPUpV5Uk/Uyo9OWGEHqBiLzujF3s98QZDEVFp7/1iLeuvwgC0z+qO5qAiQwX3/jdfz5V0lgahumdiGvHEY5Ry69Wjq1T5TAhy6hPyb5Bl3/3l0cH5vE4vySOnX6BFrIFaGOR4uRqmv5dWw6F80EmMA+IsAT1T562NxVJrAXCahS9lkFPHfu4hjmltfEY0+8Ty/6yMZn6X2IIaQMoEQA+legfY+hB58sjApwSz5ULotgdRXraxuYG5/G7NgEViYmkZ+fg1hbRatXxFBMYLjFRH/MRmcshphJ1kABPwT8QGEt8DDn55EPJTZCYDVQWFdA1gC8uIBIWWjtTqBvoBWHRrtw19EBjA60oSNpoDVBqUQ8yFgJRq8JqQUwbWokQQnttmuQGTPSldfcUyva8m0CMwYZOpH1UuQigUl+rPqgAmJQKgUFEphCB/6JIsGGkChCKRKlBkzZcVOBeb0t873GjTJMhJaFb3xzFucv3c8Ccy9+uPZRm7WL7Juv4z9vWjArf9TRn47NTxjZ5SsZYbUVU/+E/sDkXXMjeAe3iYk5zM4tqxP3HEFHR2td11WW0VPX8vfRkOCuMgEmUEcCPFHVES4XzQSYQPUEwnDtWSHFc+fOj2NxMSOeefQJCFlRYmTzCxHCgxIlyLAAj0RgKYtVylO5toL55RUsXJ3EysWryC6vIjO3DJHOoTOUOGBbOBizMOQIdJsSLUao92YWlcJaqLDsSyy6CsslifnAx7LhQdgGYqkYkp1xtPcl0DPUhr7hNnT1JdDeYaGNhGYyhrbWFrQ4Niy9BdLQajcQeS0y9YKWLJVlYUkGSx2sh/aGGsYtLJgOVGgDyEFQNFkK/KMFJlkqbb1HU5LAVDFtcSHhTS7BStFZglJZGMKEKdpvKDCVilKT6A2YNzhob6e0THzjG3O4cJmjyFY/0rmEehIggfnTN97Al74cucgqskjSp46+vk460qKonBW23BwBhkPqNAAAIABJREFUQ4Uw6Q85N2jg7NwypqYX1MHRAQwN9tZ1XSXMrrqWX89nwGUzASawfwjwRLV/njX3lAnsSQLkIguI585euoL51TXxJAXSUCEMGcCknJWBj9AtQgYuSm4OC/NTuHL5Ai5dvoy56WlsLC9BZNJoKxaRUD6SoY8uU6A3ZqHTiaHVjsO04vCUiXVXYqlQwmy+gKVSETkohDEbiMUh+hJIHEmiq7MVQwOdONDfiv6eGLrbTbQlBRIxSiNCAXc8BKGrrarkWicsG1YsAdOhfZMhhCzA0OLSgCAXWRKBMkQQ0L0Slm3DJOvpDV1kHajAAkhcCop8S5Fl6SA3WAtKtiAIEgilra2XwvRgmL5OTUKBgRSFPAoBw0+VXW/fY1iUxeVNrZgkik3ghW8v4+zYY2zB3JOfrv3T6GgP5hv4z1/+snaRJYFZcZOlzynZ+a8d11zS6T3ay+3IyJX9vY7l5TVMTs6o3t5uHDw4XNd1lWMn61r+/hkR3FMmwATqSYAnqnrS5bKZABOomoBKq2eVUs+dHbuAmfSSeOiJhwGVhw0PcXIzLbrYmF/G1OVxXDx/HpfOnsXS2BiM9TVtpexRIbpjCj1JAy2OQMyUsEzAVxKZIMSKb2AhsDHrmph1gdUwgGcCyfY4hgY7cGi4CwO9reg9HEfP8Rha4jZa43GkHBtxQ8BSAYzQh0kRX2MkGiWkchHKEkK4CCkarEkBgRQcw0HCTERud5XIPWRBIaFM+zzJ2kmpTm6yBxPSggpITBYAULAenZUSQlBwkTjcUhwrKwq5XEixfWA5HmwngKP7HUAID3qfWRi7ocAkAWzpiLuR0H3PQ5C1N8DXvrOMtyYfZYFZ9UjnAupJgATma6+/iT/78legSGDqPcnRvkod9Kf8B51KXOXrI8ZaUsCR7x0Wiz7H2Y0MJq+Oq0QijqN33VXXdVWnTT4RfDABJsAEdjcBnqh29/Ph1jGBfU9gbib9rCHM5yanx5HOrYlHH30fAlVAqbiBxblpXHzrLN565VUsXLqEcHkJiUwewzLEMcvEIdvUAlPaEusJaNfX1aKvg/MsBRLznoclL0Ap5iA52IW2/na09STQP9iOoeFODA62o7uzBckWE6mUi9aOfHmvlqHddGkvo3YnpYCUwoBpGzplCbmkCvhQytUWTUlxbKUP03Bgm21Rug8tDOlGesSUMoU2fFE6kWvT8rXgrddZVMhzlVKWqJIOdkTqVQf0QRJeqQVXruTx438Yx8REGo5D77vw3KIW18kEpUIRMOMCnhEFBiIL6jtP2hMai5m6P+WtopGMpW2ilD/UNLQrsSl8vPJGiFj7L7HA3Pef1N0NgATmq6//FH/2la9EAa/oU6cUQhnCDwMEtJe7bMnU+WQrglNQ8h8DCUE5bt+xZCp/W8wXMH11TIcFOnbyZF3XVUNxp67l7+6nyK1jAkxgrxDgiWqvPCluJxPYpwTG584/67nBcxNjM8inXTHSN4TpiWlMjo9j7NJZTI6dRbA2jwEjwJGkjSNxB0OmiXY/gFEoIMgXsChDXDaBVV9hJh9imYL3dKTQOtSF/5+9Nw+y7Lrv+z7n3PWtvXfP9GyYATCYIUAAXEyQFAUaNE2LtixZIm2LUllxuTIJK7JU+SMpJamkUkml7EpcSexItjxmLDtySrIik5TEXRTABVwhAsRCYIDZp6dnpqf3t7+7ntTv3PdmGiBAeQbiEADv63nVb7rfcu/vnnv7fM/3+/t+F/ZPs29fg72LLouzsGvWYXquSnUixAt9Mu0QG4WrY2qOgLqi31EiC2yPo31cpIjYvkXpoxTAKE6tYuJj5aYjfkR5KCcsEN14Cmvfb8yfvJhUfHmAmWLyPiaP0FqiWiS2pAZmkk67yre/tcoffuIpLl4YsnvXHgLf0Gtv4muo+i4So6frKd1wW6wybS9o4Vwr98JgSPZRTIHs3imZVhfPscTryHlTqRTHiTh3zuH2w79cAswf0/Pz9bLbAjD/7M+e4Nf/u/+BLMvIU1n0Kca45/u4vlcAzNF5bZd87P/taWJNxV5pwpTEMRfOnDNRFHH3/fe9innVn2etBYvN5qt4/9fL0Sq3s6xAWYHXewXKC9Xr/QiW219W4A1egZOP/96xpaXLx587s0mr66hzz3yXjaVV8s0Wk1HMLifnQNVhvgpVT2ShhlgrtuOMK60uK1s9thPIQo9gskJtbpLJfTPM3THL4u3T7N5fY2oaQq9H6HSpeCmBW7B0wlmYTJMYjXI1TigIbFTwkbzOJoOMwKKx7rACMIUkEYBZxByM0xAkqxP9agFmhskGmDxGa9eyl7mRnssG29s+3/zmFT7zx88y7Fd44IG3smdPjUH3CnnSQ1lL3AyvkpGH/RFgLJwyhTktpLuFb2ZBb45+NwKhO4daaiJSenznyYiw+bMlwHyDn4ev990TgPnVR77MR/+zj6JyYd/FfEsWjjSeyMFdt2A1r4HMQnxu/58L0/ny4M8uKeU5l69codfrc/jOO26qVMWyVdGT/YNud999tJy33VSFyxeVFSgrcCsrUF6obmW1y88qK1BW4IYr8OV/+qvHzp4/f/xsW5EG0+rMl/6ASaXZ7YTsc6rMa48qikGWcCXucjEesqIMndAhqfoQVJifnubIgXnm50L27msyvxjQnFNUJgy6lpK6CYlKycRpNctwsowwy6kaMfcoIkXyICSvNUbOrMVuSB9XkY03YiAlNsUCSgGXo/soS68AbOL+Wnl1DGZuMInIbxO0K32XLpnxSfKA9c2cr399mc9+5gV8t8HP/K2f4OjRSQa9M8T9NdJBHxMn1DyPQDmjCIbvnzgLW+kUdCZZmhVMj+ybyIBdB9dxyKWPVWd87is91qOfKgHmDY/s8gW3sgICMD/2L36Te+85jGsUoaMJtGMXkYTNTFNxWy4YTAGVFjiOwabwl1rO3ZF79Us2XBaVKs0GfqVqWqsrShjSG78ptLruIP1Kr//f/sVvlvO2Gy9u+YqyAmUFbnEFygvVLS54+XFlBcoK3FgFPvnRv3Zsa2Pj+EZlnmByXvnf/g80PQdfOcSJZnOQszIwrGWGLUcxCDyCqRoLeyY4cGCKXfMTLO6dZHF/k8DPrdur70ZW3un5OU4gbYxGOiZJTUaWJeg0xjcpoUrxkH7HDOPWMf58IY3VYhKSk+u8CG2XXkhVSOi0dGqJpE5MQUxxx4jlavFbcXq9ZvBj+y5vUCKbQR7L1iY4rmdBa6Y8hqnLymrCo49e5HOfPUW10uQjv/ggb3nbLNHgFNlglTzqo5KcehDi7WBkxrEkhcS3uFlprPSD2sgSC6evHziR1Lohyq/zic+tc2btPSXAvLFhXT77FldAAOY//h9/nZkwQ1JkA6PwDehMFmzEZEvk7AVjaYGlBZgj+btyMI43WpB5+Q2fO3gHU3v2mfPf/TN67e0bnlvZLmtZwBkZfL1SeT71/Lkbfu9bXOry48oKlBUoK/CKLQVlacoKlBUoK/CaqMAjv/zXjsWDwfG16T0Mw6qqfu3j9JOITTHpSXMuZ4p+PSDYNcns3nn279/NocVZDu1qsGvKp+obnOYQNRuNsh0VpAaEqcyNjTqxOXeOZFBKcEGC0ql1g1WOBKxLzqbEi1RwzWQBDgVQCrgcAcwxk1n0LwrAdKwBkABLJVSf2MjKrFX6ucRcZ+wge1MAMyePZV8yHE+yLn0yFTBIXS5djvjqV5b5wudPU69N85GPvI8H3rULZS6isy2cRLTC4AWuzQ214FG+RrmX1/IvraHPi9mUcX9p8RzIswpZ2uQTn7nIuav3lgDzNXG2lBvxShUQgHn8f/5vuL+ZUVGa0Gj8XNyUDa4sCIlFzyhOtgCXhfWW/JOrQDrWub/CB7iLB3H3HjTxmefI1q/cNAi0vc4/4PbfPrF00+9djo6yAmUFygrcqgqUF6pbVenyc8oKlBW4qQo89tf+6rF2r3f84p69LNWr6syn/z1tneFN1ZjeM83s7kn23dZk94EGc4sTzM1PMNWoUhfjDlziJCHiCia8iOt6OFryKH2U8SDXYBmMFJNKkLpB+w4q9MB3yVxNogyxSGXTiHraR42ZSCTCQ9wmRTYnFiBihlPISgvjH0Umbz9mRKTfCwhGTOdNm/zkOXkk4DBD+yFGBeQqpB87XFiO+MqXl/jiF85QCaf48Icf5N0/sUituo5PB1+Qoaj3fIfcTV8WXAqAFLlgr9ej1WrR6XTpdIYkicHzFPWaT71RJ+4HLJ2GJ5/X7Dr0N/nPP/rRmzq+5YvKCvywK7C+vs7vfexf8cRv/wYPTWomwypN16NinGsgU8yfpWdabtdMuxC5rCgWUnKdWEn8zttOv+fOzCJbi7ebxtoykyuvhmV88bTspZO0t3zlTDlv+2EPmPL9ywqUFXjVFSgvVK+6hOUblBUoK/DDrMCXf/3nji1dWTl+gUkGEzPq4lO/z4G7pjj8pr3cdnCB+dka05MBtZqDG2gcv3BBlbmgBUuZ9BAOQA1srqMY42jpP7RS1UK+mgtoE5ApilXXQUlvo+0zFD9Yg6hJnTzGzweFTG4MMoWltABzdLcMSGEOUuTsXe/TlJfY/Mnr1rA7kvfGLrN2ejsq5ygo4dqktnCeFVMfkwk4bqOMTHpDDFVSqixfzvjs50/z2S+col6f5Bf/7tt56CfrVMNlHIY4qoYxISaTYE4BxUUeoJI4E6dOZpp0ug7Pn1zmiSee4dLyKoNWTnstYtDpUq1EHLjN584j01QmAs5ciriydrv5iQc/qj704Q//MIdB+d5lBW66Ak8/9RT/5p/972w98ifmL2VavWliij3NgLqfkQz75GlG4FRwc23VDAIoY5WQeA6x5yKxs0FVXJZ1oZ2VvuxM3JxF2SDSWofe1CJre+4yje0N5pdeUGmakMvvZWHJ9fBEIcHQLurIolPR6zlyox6hWlm8Ekm9sKlyrRj5N79IarbwpZPlvO2mR0L5wrICZQVuVQXKC9WtqnT5OWUFygrcVAUe+8J/eezSxYvHz1x2qDXn1K7q17nryAx79jSp1j0cT5DbOEZjHP+RgklA+ift3QfVKD7fXvVecul7qc/ND+nKaNNK5G5vLwGS1+Sy1xL4duRkXn+uMU0MTVS2hklaYAFmHeVMcHkFPvnpF/jU519gYnKS/+SX7uMD73XxndOQp6BnMAIyhy46CTAmJSdBB1VSNcPaZo1nnmvztW89x4kXXsCkKTP1GSqE6GSA57SYmh6wsNuhvuDRUoZnn5sxd975D9Q//LVfu6njW76orMAPuwKPPPynfOyf/SPjXzynbmtrjtTrzFVzHKfPdmeLTieiRpUp7TPjO0yFcokYMlAZieuT+iFUq3ZxSqyxHCPAUuTmMWQpTq6J63Nc3X+38dKE/aefUGkekeax7dWWXukQTZiL2BZSrey9UDgUC1LWQzYvnKcLyW6hjbh+ySqeteuRUiL7wx4v5fuXFSgr8Oor8EOaRr36DSvfoaxAWYGyAlKBy8/+r8e63fbxkxdk1lVR77xniXrT4DpDtEpQom2TzAFlw0EK7DgGlyYuAKYKgMbIvfVHWFfbvLgTWI6B5pitfMn/XwQ6i+3OBWCaCVS2WgBMRCYrAHOSK1fhk596nj/+/EkmJieuAczAOW3ZFvQ0RtcwkYvOBGDGZEkf3Ar9eJonnx7wuS+e5OTZK0zOBhw8WGP3vMd03cVXESZpk8Zdy8w4VZ800Dz2eMpg+D5+5Vd/nSNHj/4Ii1t+dFmB76/A1atX+b0/+B3++FP/1vhbG6rRzplxFY6KiUxCN0qI+zlBX7FHe7xlpsGRyZCmGqLzBKUc0txjmLlW9WBjTRyF5xlcnYmI1q4VddwqS7fdbbSrOXTqW8q4Kbk4U8uXyQkSn8mkIfBUxAMFuNTGfs+tNleYULlnaDK0kg7Q0YqUVTGIizPs/uJGOW8rB3pZgbICr/kKlBeq1/whKjewrMCPdwV6l//lMZPFx58/n7PdjtV737aCUh1M3kE5KY5rA+1ASU/kGGBK5EAMFmCmI4BZfw0ATJmMjuSw9rC+Ati8Josds5nXx0BuJnYAzLZ0dY4A5sTLAMz7LYMZOKd2AMw6+VChE41RMWk6wOgKnf4UX/rKKp/53AuId+5bHzjIocOaamWV0N3GMT1UFpHFhjT2MMqzMSUXLsY88eS82X/oQ+rv/f1/wP79+3+8B2y596+ZCvT7fb748Bf4rd//p+bElScV60PqSc5MzaFSc6ESYtwaw46ic6HNTJTzwK4J9jsZfneLpqdo1gJmcdnVc/FyTS7OynK9kTUrz5A7ilQp+srj/IE3M6hPcvv3viyaerGotZLYRLJnY4dp07DyfGn9lrvRxhpMW9MwAZRG4oAKgKlUipKfvwhkwp4vbpbzttfMCCs3pKxAWYFXqkB5oSrHRlmBsgKv6QrEV//lMUN6/PnzsLrWVQ++9ZKVthm6dhKmpZXScUYMppjsCG4TgCnxIjsBZu01ADDFYUcku+PbS7W5LwWcO0Fo8ZoCYE6iUmEw2xY8i+y1YDANn/zUCyMGUySyAjCd7weYg9zGlWg3JxWZrAnY7jR4+OFlHvnyeZrTu3jbA3ewsDjEcS/jqnU81cXVsZ3v5qlbRJjohMFA8ewJzzzxzCL7Dr1f/czP/jx333MPnie5geWtrMCPpgJLS0s8/KXP8q0zD5tn2t+l1dtU1YFhxnGZnwhpTjbR1UmGaZ2lcz1Of/cCTqvHbVWPWtJHD3t4WjEx4fOuRpWHeiF1XFJHE3mGvpPSJaGbZdLdbHMy23e8nXRmLwe+8zChEm0B+EaT9GNIY2pV29ptTcAK/etoQWz0X2sPZvNmdwBLC1GL64D0S+95eK2ct/1ohlT5qWUFygrcQAXKC9UNFKt8almBsgK3vgLx2m8cU4rjz5/TrKx21HvftozjFqY9mKFVxhYAs3B1vQ4wpQ9zBDBtD+ZrAGAKmyrM6ssCzJdejl8KPkcAMx8xmBZgdgqAyQ6A+ekRwJwY9WD+ZQGYZzC2B3O66MFMckjk/4W82OQurW6Vr371Mn/68Fkq9Tne8a57WNzro9UqKt9Am02UFsY0slEsQZBT8ROGA83aasBzz1fMiTOTqPCIuvveB3jwwQc5fNddJdC89afMj/Unbm1t8eR3v8s3/uwRzre+YfLFDTWspjhJxrTnMuW5VF0P5VZoDQOWLmV876lVzjyzDL0B0xVYnAxZnG+ysd1nY7vLe2cm+Rtmhqpx6JqErbTPRtxlPRrQijLiTOEph8kjb2dh/11m19PfVIt5bpnPiUyTtvqkeRtnZoByRfoqXxJntNPGR1t2U/rJ5RkCK61J2Ahg2u9KseeRlXLe9mM9wsudLyvw+qhAeaF6fRyncivLCvzYViDb/pfHID1+4rTh6lpfPfjWC+TZNmnaxhAThD5uEIr96w6AOWIKbS+mgDoBmNUfPYNptyX6AcdyfEkemRVZt9oX3yyDmYvJz06AWZj8vJjBlB7M+/mABZinresljgDMuiV4szgiS4d4gcQwOCTpJI8/3uLjH3+Gdkfz9nfcyx2HpwmDNp6zCayTmy1yhtbspOJn1Pw+SRTQ69Rot2tcvurwwnnDlfUJE9bvULcdOsI9b36zBZp79uyhWq3+2I7jcsd/eBXodDqcO3uWZ7/3PZ574Uk65ryJqxcJdvWU38xtDFGz4jNZ9QhcRZIbBpnPyrbm2edbPP3YCmsX2izM1DhycJrDe+fYOzfLs88s881vnuBgrcZbalNkUcZ6d8BWNCB2YyqTFWbn52hWG/RWt9D+PIcO3G2mzz3Hvn5P7TIu07lDttUnzVq4M6IIkOxdhZMXjrEql/xNXeTnasdSnNZl1rrNFo6z10Cmgv2PLJfzth/eUCrfuaxAWYG/oAqUF6q/oEKWb1NWoKzAD6cC2fZvHIPs+HOnFWvrA/XetwvAbJFlHcsGup6L4wWgvRGLKWoy6XUUiawY/Aiok9+9FgBmgjGRbb0sEk3kErwTVEoN7YxyFH2y4/fXCM0GRgyLsjXIuijpwUTY2QbLl3M+8akTfEpiSpoNfvkX3sxPPeRRcc+SC4PpzOB4kyCT3jQjzzpot49RGagZzp12+cNPnuLJp9Y4ePse7nvrPDNzfcLKOgiTqfq4bgVX3idLyPuXSRIXk0+SmzrD2LDdjbmy6nJh2efySmDC6iJzC3tw/Jry/JCFXbvYs7hItVazA8b3ffYfOFD2bv5wTp83xLtevnSJ559//kX7EkUR21tbiInP+sYlVLBtUr1K4m/QWMxVdU6JPpUghxmjCX2F9nJiFdNJM9qZy8bQZXk14eLZbQZbQ/bONblz9zS76g300OHZJy7xra+dot+NqVddwgpUGwET05PM7Zplz545Fnftwsfn9JOnubI8ZGH2sAmuLhGsXlZ+L6Iq7GaqcLKIyQY0qyF+Bl6cU1EOFRx8IwyoQsv1QPqvbcRRbu8SJXQdYsKer76ajM03xHAod6KsQFmB10EFSoD5OjhI5SaWFfhxrkC2/X8cMyY7fuKMy9r6UD30jvNAFxCJrMQAAI6H0j4gLKbMx8QsYxxVIiY/AjArP3oG00g2XmTzOQtgKfEq4vZRPJbeLAv8cnkkWZ0i+S3kdMVNkWUhaebjsIEnTpeuyGMnwGly6UrOH37qBT7zhZNUalV+8cNv4oMCML2zpGlsAaYfzmCMh8mFNWlj1AZGDYEpNldn+MajLb78pbP0Bj3uvm+Ke+6vUmusM4wvoXRGJZwlHc6QDzICs0V/EDMcyrb7KM+1piVZHrC+HnDi2ZgknuCOO+9gci4gpcMgTk0U+WS5HKucPDP0B3U1jKdf08Pc9zV33HmI9zz4/h8Ihk+fOsXnP/95Vi5feU3vz+tp44zTQbnrxp4hktuKQTsZjjcgMx2l/CGNaY/GnEsw4ZC5hkQYQJPTVD67VYiWyBEV0zcRnVR6J6GbOvQTGPSH5MmQWgCN0CfUFXotzYUzfV44sUWnHzE57zI1FTIz3WR+ZobZySkmanUqbkB/K+aJbzzL+ZNd5mePmv7aJTbOv6CyoUSYgKs8dJwx6WTMhD6zvs9CUGHBrzBpNLXUitxt36ZrchzywkmWtHCWHTnMCtBsfPtSOW97PQ3eclvLCvyYVqC8UP2YHvhyt8sKvF4qkG3/k2OG7PiJ0x5rG5F66B3nCoBpBGAmti8JR0xnxNZxDDCFwXwpwBQZ7Y/4kmeENYxtUokFmQIsZdospIWNWRn1kVrwKf/XmNHvLetpIE4coijDU5sEbozn1cEVgCk5mIY/+vRJPv/wWar1Gr/woSMjgHmeNI0wagq/MkOWuZIVj+sKsNwC3bc9qsPeAhfPV3jsm1f49refxQ36vPVt8+w74KLcFsO4hzEhSTyJmyuaQZ8oTmyO4GCYoxwXiWmIEri6krG2Yti/7w7e91fewcE7quRqje32BlvbA5I4szEpybDNyqVtLizlnLuYc+LUNs0Jn7e/ZTd79gQW1ObCQOMWE227gDDuuRXMLXLo7482/Yse356r6A+bOMF7eM97P/SKIPOJxx/nd/7N/4XvPM9b72tcWzx46fYU1i0jR+HxsMwUJvI5f7rLt79yisFKzJ5KndlK1eYiOgKYfJeGq9C5RGAY62oq7yVsuCxKyJDKVWa/Xxvt9neWMrdsmCxgFIMOsizHmBytNFmW0ev1uTCMWJ9usPe2XSiVsLm9wXa/Z5m/xNfUd1WY3lMhbGqkLr4OcPExuSJOM+Ikx6gE14twtAAsbe++4+ArB1c7OMpByXGUcW6hYwGrCnhVLLaAHNuYelMxM+dYkOiM4jt8D6o1TVhz8EKXVMx0jFhoGWIj5lUGGTkVFTClG/adY/nKE+IsJclysswu6eB5OVoPSfIuUtWEkG5SY3XL58pq8V7T04pK6BM4AaHrEWgBhBpPYGAv49KZVTYu5TTDwyYdbDHovKAqXkDg+biOZ1nQrfU28VafsJ8ylcIex2NfEDKvPRq5oq4UFSU5mwaXzOZtyjHXYvxjF6UM9W+WPZh/0ed2+X5lBcoK/MVX4Ec82/qL36HyHcsKlBV4Y1Ug2/5Hxwzm+InTPmsbsXroHWevA0yZTsqkWfs7GEyZsL4UYIrV7GsBYBqMndBjJ/kmN2SyqXbuKCYfLq4X4DieBZZ5LncBAQUoEFCaimlImuCpDTwd4bgi/a1jVJOLl1M+KQDzT89SbdT4yIeP8tPvD2lULloGM2cSvzJLmgsTmiGTdEUPI3ejMfkM8XCe5QuGxx47zdNPnaDX6TE/X2ffbTUqjRzlSi1rBK6h6rVJkpTBAKLIJcscBsMBq2tbbG4OmZ6e4p3vvIe3vv0QzYkIVAfXlb4zyWmQ/RmS5psMWxusreZ86/GUP330MrsXa/ydDx3lzffU0ZInSEiuAkkQFMgNxsdY2bONrbffb8XawepazDcfU/Tid70iyLxw4QK//7sfo+Y9an7l2D4loEuO5RjfFQ8LGaRAIBtRMeKvJSAxHTT49tfW+J1//iibJzrcVZ9hf6OBl+WEyrC7UWG+4uBkMakyJFpbMxiRVzq4wgmTaIFZdtXC2snYf/J4R5HsY7tgEdux4ErvX5axtrbBk50urXtu5z0/9W4qjYzltXOcvLjEiYtrbKUJC7fXOXRvk5l5l8BThLqKRxWTaaI4YxhnKCfBrwxxJTNSOwTaJXQ8Qu3bx8LqCcC0404ApZKjWxxhSZeUn+Uk5EbybnMLLF2V2u9yL14lN3mkyYwiNUXHdWJyC74FYDpOhcBp2BrFeUxqMkyaofMc32SEOqUR5rjOgO5gm3Yc0ck8OnmNdlqjNfDsglAlSHEdjXzJCSuRIu4YPOcuJlJknQq6t994JiUIXlBVV/qfXUI3YGB8LrUNW5dbtM6ssHXiMupqxP4g4GCzSkO5eJkppLKjtQBt2dqRtsFK5A0f+M56OW97Y/2JK/emrMAbsgJSrTmvAAAgAElEQVTlheoNeVjLnSor8MapgAWYShjMgLV1AZhndkhkU4wwf3oskRWmayfAlOmmABABRcFrgMEUeskpJtS5Ic9y0lRkojJnFQDg4QcVXDcYAUzs7yzAFGAqM13torwclzU0A5SuQF4lp87ScsLH//gEn/7CKcJqhV/622/iZz5QZaK2TJoL6BAGc5bUMjwJnjCOMhlPumR5itI1HD1Pmkyyuprw3e+c4ZtffZalC2s2DqY+GTAxGzIxXWWi6dKoxBbIpIlDv+fQ2k5otTpkJmJ2boL77z/AfW/Zw+y8zI03USbBd6V/1EfQgGFIqlr0t9e5upLwje8IwLzCnj01fuHv3M299zTQbvKaAZhyVv15IHMwGPC7/++/48TT/zf//X91iIlGAVBGsHKkjJbjOAKXowxECzKNyzCa4stfX+df/eZXuPTkFvt0hd2ej58ZAhTTNZ/JUI6bAG9FpgowVgARgSbCRkqOYiHDLtp8R78vaMzRzxVay8JF8dxK6KG1ZrvV4kSnR/uO/fzE33g3e49MM3BbnFtd4plTS1xZ22Ji1uX2O+vMzAp4lLEYovOKdSOWsZpKBKQLXtXgaIUr4Em5BNrDl8faswxmwcoXzJwAQNtxOOo/FCCe5oYkSy3clM/xlIA6AZrCcxYcv7KIXZMb4SIhM8J7CswWgGnswpP2qiQKBiYlNsVijZsbqiqnrlKafo6vUoaDHt0oox27dDOffubRk9ZlFVNz+2hHkStFIgs9ZIUBj5aFGY9kqDHDOtXBESM9mar6jMqjGBOnVL0Qqgss96ssnVxm5ZnzrD93FVYi5lDM+S5u7hTMst1/YaHFfEv2vLgV5LPhd1eict72xvnzVu5JWYE3bAXKC9Ub9tCWO1ZW4I1RgazzvxwzuQDMsACYD5wGeiOJ7E6AaZPPdwBMQW0jF9nXDMB0IZdeUWUBYxzHxMOEOM5IJJdSu1SrTQsy80z6MQ1ZWoDQ1JryiPEHGHd4jcEUiax2mjjuFJdW8kIi+8g5qvU6v/Dzh/nr7/Oph0tkmbC90/jhNJnOSFWEY3xUpkiTAXmWoXWIdiZQqk6UOGyudzl7cpnnn7/AhaWrXF3v0uqmxJlPNfRo1mUCry0wEbWnsFETE03uvHORN9+7j0OHmkxMiRHTFnm6BbKPWYgygQU1IqNM9ZD+1jpXrsR8/bGEP330Knv31fjFv3sP997bQDsCpILXBIM5PqPGIHOr+1be+e6f5cjRoy862b7w+c/z8Of/GX/vb4fm7iN1JbhhbNViUZXEw4i0V+dWAizfLRdnfIb9af7ka6v8xm9+hQtPbLM399itHfy0kEsGHvgikR05RVnoKC+3oKQgdYXfHdtDXQOYOyWz8lm6yGQU41Lfd6nVQsIwIE1TzrX7nDCK6TsXOPKePcwdnaSrB1zZ2KLT6dOsOezepanXhyhiTB7Y3uDMyEKO9PY6OK6HI0BYHltu1cET5lK+lItjGVSRScsCkEDDlFxLdI6MU/l/TpxrBrFASQGYBl8LEBR5uEhIRVQr0LJwYbVScgHcAiCtNU5hj+OL7FQ7RMrQNhk9JVssrxGJq6KOAE15P0UaK4aJSy8pgGUBSGN8OkzQsvXKtUuqFYmG1IFEOwwTTbubkyYVmtF96LhJt/lteu0O3XbP7m+sZjlx3rD07DL9i9s0+zCfu0xEOcEwwzcOWjtYcl/6mGWdbNSebb1/RrO1T57fLudtb4w/beVelBV4Q1egvFC9oQ9vuXNlBV7/Fcg6/9MxTH78uVMCMFP10AOnRgBzaPssr0tkXw5gjhlM6dl7LTCYHuTCTkISJ/S6fTrtvv3e70f0ujEbGzHdbsFqphZgGgs+k0RYTINxcvxqwkRtyMwkLCxMMTu3j5n5Q7T6df7kkWW+9NVl24P583/zEH/5XRm+OjXqwZzGC6YxAtrcCBIPUoXJZEIvEl2R21YxyiVzUtKkTa+9Qau9xXZ7wNp6wpUrHleuBHRaCkdrqjUHP8ipVlxmZ2fYs3uB3bsnmJoCz2ujWMMPuvhuQtIbEncK5jSoKASPpNqhJwDz0pBHH0t4+NFV9u2v84u/cDf33TtRMJjmtQUwx0zm17+VsbJxlAfe9fO89W1vu3ayPfXkk/zhx3+Le+44Z37upxeUsGoWYBqBPQKsBViOwKVT5JFa45okJNue4ctfucq/+K2vcPVEnzur0xysNgilFy9PcJ0ERye2p7BgI51CZSuSaiUsnnxGeg2QFOBkxGSOnIsdR0BgwR4KDBN5ree5eL70CzqsxRlPbHS4lPaYeXOTIw/to7I7JEJbsFhxU6abQxqNIamJiFOXKBUTJ+nBdXEc37LwjhtasKkFPAnIFAm4BZwy1gRDCjsZ2z5Pmw/rRKAlZ1X+nzHMHLpREW3jW4ApY1lApnTlCsCUfsWRCdaoV1lKUVRZSmJoZBlzeSowmE0y2lrTEzmu0XiOR2AUWnpGU5ckDxnmVbq5T18ArpOQuQMazoAFIitflUgfYS4zndsYEWFE+3HOdjuyQLMS3YsZTJntyUfVIO7T6XashHerVeGJ73TYutDC34rZpwNucyvU2ylqIyJMFBVXFmuKVmwBlzYWcxTtK/WSX/3ji71y3vb6/7NW7kFZgTd8BcoL1Rv+EJc7WFbg9V2BbPtXj+Vw/MTpKdbWHfXg24XBTGyHVmHpLzNocVwtpKfXrU1Ef1dMN3NVIVcNW4hCdCZdXiINzG0vlX0vKzgsmKSXu6V0SdU2jg5x8go6CVCxjxGGRfCZYNjQJfcEPEbE/Ygslha7wEr0tGTldXNWzm6wur7B5aurXF3bot0eEg1T60mUDw39VkI8HE2elbZMj1BgRnSHec5QaSJhh5yMwM2p1VyazSlm5nYR1icZJg7ar7Cw2OSuwyGHbosJg1XIJdZFWN0MI8Y5jiZNMlwvRDnSC6esnDAzDlGa4ngK1zVkycACAStDzDzEAbbfcyWT3k6wg0ChnRzPdahWKlTCEEcYOjMkz8SIaYDr5uLDRJYkZFGKFtmkr8gSxbCn6LXbXL3a4vkXtnjh9DZT0xXe8xN3cuRNi1SqEsMyFkSO++7kmI+ddcc9jK9inOdDSDsYJwNHwI0sXsQF06x9jKqBqZMNfds/6vsCYLZZ39jmO086rGy8k3ve/gvc/5a34Hkeq6ur/O6/+226m3/Mf/1rB/C8UZ9hAXtGvaPyPbdjsPgZZL0mG8tTPPz1k/zex7/O1uWUfdU5Zt3Q9ufZXZYxLz2TYvpjAaOLsS7Jlssjd8TMKcbNarhpzWYtooZkzpDUyaTNE+0YHJWicmGUfRwxeMpT0kqP+mKKmvW5qjUvLK+x2h2y61CDw/fMsLBrglCAqEpoVqFRl/NNzLSkpbZwPBY2WxYejPLJdDjmGO22yRbaXbBfxflpXVJHjKWthch7RwZIee6SZiIMLgBp0W0p95GzqjX82VHPopKjnlfL8dq+1eYIDPbznL7JGaQ5WS69nOLaWvQ9CuzNjUdiAobCJFvWUVtpbVVnTOvEWoiNgasFsSq3TrVxltPrR3QHQ7LOAUy0aLLJ75KqtopiOR6aYSzGVx16G0OGKyn9iyn5qiLsa/w4w4mlL7RgZEdFGh3vAmziCPMNv38yLudtr+JUL19aVqCswK2pQHmhujV1Lj+lrEBZgZusQO/qR48Zw/GT52bY2Kqo97xtycoyhZWx/IvJi96l0c0+2nllE+MPUyUxE3Z6WDiRpmglIFUYlHRkKzIGmuOOtvE7FtNdAZi528VzazhpDS9p4AwCTF+axQy5mNc0A7JQ0+/16G126W9GbK0NuHS1y0prwPZWn+FWl05/QKs/pBdlZLnQFR7aeDi5h8oE7Lnk2sEI8BN3zzy37pxpljIgpOdMWRbUZClZEmGyIY5K8L2Uet0wO+sxP+uwOO9z+NAUh29rsjDjUa9IH1uEhDikvhiryGS2AD8FxC5gtszmRa4rdwsMhOUZfY2bwjKdkmgx7ilCPa9JMscY6hWO98jvpvht4pEPPKJhTLvdZmN9k+3tjpVsLu7dxe7F3Va2acTpyPYUfv9NxkGRH/gq/pyJw27SIRdDIXeAoo02g6K/1KmQ6ynIp8n7FdzMIQyHkF0As0prS/HE9+Z49tKbOHT0/Tz0vvfZbM9PfuITfPvR3+K/+E9nzMEDlesbd+3RyMl1DDqlZ3A4z9LZaf7gc9/mDz79DbY2hsz4FepiKpPlJEZbIxvB78K8iSBc9j8X7aYz6rN0xNgGgswnSD1cWfxQCYmTEjk5ma+QlkBPxn0iMRq+NYqKPUPSjFi8d5L6wQbne+tcvLzF8vKAZt3j/nvnOXhgmsAF3zFMNqrUqwJOje2JvNYXOTJcEjYzloxWG8NzPV5kHAJbtBSKWc74dB3H8Yx6RK1k2MERmvua02xhiGUFsBaMpoUQdtzPOgKAI0RmWV0ba6JTK521Qlzbg5lZYOtYzlUWaqSXdOzo7BIbn9iERHlAlLuWLW2oyJoNFeZJo6haK/OWvk9jzZJ6gz6D7d2YeJ9xJ14gMasqjoWBN+BKM+cAUh/Tm+LKyYzTT67hxpo33b6fxfnpwinY0pbFQTb2LoscGcaLMTrlo7/65Vcx0G/yIly+rKxAWYGyAjdYgfJCdYMFK59eVqCswK2twHDtnxyLh9HxZ087LK/E6s49Zy1D4ngy7RMXVmHlRqjyZa5olq80IampFwDTsh4CJgVcjphM+33Ehtg328mEFhPPwitFkeWaLBUWp0qQBygrXS2YodTXdJMhqyurrF5YpXWlTXtjyOb2kO1+ijEJFT8m15rM8SGokuuQJPcZxiIzdBlaeV5AT/v0nYDEC0m9kMTzyVyP3KmT+9MjRieFdIiJ2+TRFsRb6GQLHW3gDDaoZ1321l0OLzY5emCWI3t3sTgziSu+QLXM9nr1uj3SRGSaDon0+WmXxkSTwA9HwL1gxooKFKyhPM5URKq61wHmS0HmKwHMHQsA2gQ4WcW6lyZJQhRFDIcSnWKoVCuElYqVbFo55TW7kxe/sRwTRwuDffPjUgB9ZjxiNyPTAxw6uKZnGd/Msro1TFzBiUOmalXmZsUU5zKaKyS9AVubTU4sN3j6Qmjm9/ykeu9DP8WlS5f49B/+Fm+/76r54Afmiq2zOPj7geXI7YY8muDS+QYf/+zT/Ps/+ha9zoCD8zXma+AJ66wVytOWufZtlEVB5OZOAUYK2av0QtbwVUJohviW7TekyiFWPqksHDgKk0SoNKPi++A6tPOMy/0eerpB/UCT1XSDKE4ZDnMmmiEHD8wyM13DVRm+AxP10PbhjgGmhIu4oz5P2Y5MAKYS9rlgK1/ENI7WCnauGYxtiqxpz+j3IqvVFmAW56DVH1iAWfSw2l7NEes5duO1HLel/IomRrsMZRKSNEXgqIxzi+EEeJrUgkyR33q2f1WuAi7JNYDpW4ApPa11Fb8iwBQAKWZEcZoQdedIe3uNri6T6CUlYzoTQy+nD16XULJok/2snMw59d0lZmo1Pvj+d3H3kX24pJZNRYtcuI+xkmHZDYliEkCdM7P4z1/FSL/5c6R8ZVmBsgJlBW6kAuWF6kaqVT63rEBZgVtegXNf/9ixdrt9/PTliDPLa2r7/Fct0JN+Mes0KeY3+bjr6uU3L8e3MlkbZyGsyTVAWUjtLAsi/XHW0fL6ZHYUEGDf1DcugfHIRKIq8RDW0bVwdhRXVpu/h7CMQ7JBRNaOoZej0wDPr+FXmzi+gMwthkrRMQJjPNrGp0eVvq6T+FMklSmGQZOBXycOa+TVJiasYYIKuNJHKnJI6Te1otUCKGdDVNJDRy3ctIOXtMk2LhEtnUStXKA63GbOM+xrVpitV23fZDAhzF/OsC+ZlBJ74tneSHH4FAZOmBRbjmvwQBhPkT4WfzZkb1ECworbmIkag4ZX+uOyk2EW11TRFBdZjAWqEHZJjqd9TwGPrmPjIV7ESu8Am/IcyVh8NQgzo8pATyBq51wJwOzim56tbS51yD17HJtBk9v2znL3m5rcdRSmp1ok3RbpoEYWTHB2rWW+9V1DZ3hE3X3POzj5/NO0Nj7Lr/3DQ1SroqEumLwCIo34YivjHlW0F7G6HPPlb27zB59+BpNnvPstc9y5xyNwU7Qn8md5mxgvz/EkR1JiSpzcyp4FpMWE9PO6+JhSIcbXXRwtHYXC3slCSw0rPY2HFlwFfoW1zZxnzm5wYXuAnq5R21ODusYPC4ZSHGabjcrIXCglcDW10CPwJM9SmEBh3uRenA+Ch3Llkgg0sw62L5EGfx8ZveO8k8WcMQAV1nxHVuaL5O+WTRxJjC3QLF5URMJcB5iB61tZ7yAaMkytJSzalbGcksviTBbhK2Fli8+V7s7UAszAMplR7lgGs66KvteXYzBHQnw7hqP+FP2t3Ub5a5jwnJKxLZeKVHdJVBsVT9G9MsnyczH99Zj7juzjfQ8eYe/uEF+nhLIxsnDjbBUgU1yYqKGo2SxYb+r/LOdtt/yvUPmBZQXKCtxoBcoL1Y1WrHx+WYGyAre0Ao/+xr8+1uv1jq8kERe31tWVxx63EzntiK1/ZpkJO3+VWe1LrmjjeWyRtScTtetwaUyTFAzH2PCkcEItXleAmrE7ZRinNNMcVQvp+jnrWY921qeb9OgMe0SZ9Dp6TNR9pishk26FisheZXqqHHLHswHw7TimrRw2cNlwq7SCBlFjnnxiN2piN9SmSYM6mRdiPB883zpx2t416Rsb9YzZnEwjGYijmAoBZXmCyiPcPMKJWqj2CmpjmWzlAtGV85iNK7hRj0oe0dARFd+lWanaGIWqE1ATYxZxr40SK4sVNnNcMfmc4l5UToC5JBZaVm4HI/UiqexLRspL5ctKJLi6AJiWiR45oxZM8w5V6ZjB3CkvHQNbK5Ed92Pe3NBMVUhfNYitGW6CQx9PImAs5yWOv9Jn61KrVJidDzl81Oeh901z9C6NyrvkWR0tiwFen4uXejzyaI/zlxbY3FREgxP8/V+eM+94x0SBYGzPZbGgYd1TLcAsCpgOrrK5ssJXvgmf+Mwyrpfz/p+c4M13SJ6iRG+4uIGH5xr8TOFmFdvrWADMok+2k8GG9GjmPhVxnXXaOAJWVGKl18ZUUMJyirGTSJ/1NGfOZXzx6xfYMj777z1AbSGEMCMIPJtjWYDHYmHGdSD0XTt2PFHmjvoiBVxapnnEZEunZKqtiPd63+kIXI/wdGF4ZHddHo1GTtHkODpXxcTHGUWRjIHj+DyXuhURK0Xv5mgQWuvVotNTti50ZWz7dAd9+vFQqGC80EG5Eq/TJ43F5dUQOGIZJK9xSW0vpk+MNwKYAvFESv/yALMgV4sCDHpVOmu7jNFd/MkzdkeSNLfgtjc0bFxJWDrRJd72OLzvAD/xjjt40+EaNa9rWedqKLL0Pkq3UVaCLjVsgCkApjP/m+W87eZO8/JVZQXKCtzCCpQXqltY7PKjygqUFbjxCnz2V37jWJZlx1uTirZOlPvcxrU3EVAibJd1yRzbLe74iGtEiZ3Ey2T0+sS1mOQW4Mzah1j2wnp5FqCiyHcYi/toRhEz0YB+qNmowCXV42x7hQubl+jGHSoVzdxklanQkch5glHfnLB+iauJtcPKIODUVp1+WGc4OU0yv0g2t5t0Yo4sbKL8upXN4rqoPMXNYgIBrom4TEZ4WYwnbGOUkWSGKMM6e6aOa8Go8T1SDXEmMtOE0M0J8iF60GJw9TKdpbMkyxeobV9lKu1S0Zq9c7s4uLCH2UqTirA1icLPFYEusgul+3LcmymZi5JTWNRVJuSSx1gU3FZrLJN9+XbJccmvHSHbXybspPTHCQstrqaWYRYlo4AfkUQWPxvZq7z8APoBn/cfM+JkASDTHqlIoE2GtnJIYWilx9eKPzH4ZI6hk61SnVnnr3xgine/o4bvD8jdJkYyRVXHAkiJMfnWn3V4+Ctd8/QzW3zgr9bVr3x0P9WajKdiLBb3652vdjuTNdrr6/zplwL+wx9dxvH6/JUHQ+4/ogmEXSVgcmaaqakGOnXRaRNMaF2BjU5sL28nF9/eqGAn1ZBAt3FVG60kUkRApdTbx+RVMJNkZpZnnm/x/33mGS62Ffc8cC/77pzHeKs4OrfHQaSvIil1Nfiexvcc+1hAZ8EVjr5bje4YUsrih7C2BcAsmL+xIc/oJ9IPaY/vdXOe66x5wUO61oH2OrgszuExKyoOuGOAOcbp43yPwo41G2QMNvp0eh2iPMav+zSmG1Sb4uYck0RdXG0IfW/0OYVcOjHCwLpEYuqEompVD+P9eHEP5hhgyvdB36N9ddF2fIazz9sezM2tba6sGFYuT7C+sk2/1eL2fXt48J1v5s13zTBZ70K8SUVpJmoN2Wqbvelo6RUfAW9ZQFApzuIflfO2/5iTunxOWYGyAj/SCpQXqh9p+csPLytQVuDPq8CXP/JPjilljm/uCuhVlVo8NbjGVFpxobCZYvpj/f2vt2Nef1+Z/Iq8LdrRR1hMQq95UhptA9ptXqEaeVQKMzhi7eRdp9OU+TRi3cl4Ptrmu5uXONNfp8UQN8iZqrnMVhzqOi363pRhqHPaGFaTiJVBnxV1iNWJh2B6Dj03izM9BVUJgbdUKZ7JcMSxddglba2Rb63itNZx+9t4Uc8CzGqU0RjK/jrkrkPiaAYa+hqGGut6mUogvC85hAFuWMULqzYigmEE3R566RTBuWeoaZfpsM7+qQXu2rWPA1MLTLs1qpmDJ4aquUKPKEsrJra9dQXBZDsAjbArL8dgjoH8Nf7q+rHZcYwSyRkUZkjYIyulLExcxLjJwv1rERsjFuyV+jBHR/bPG0uv9HtrUoMYwWhyixYkm1JccjWpSD1zl36m2cgGXOidJaqe469+cJoPvH+WsDogcWviVYxvNq45Eff6GSde6JkvPryB52t++ZcWmJ3VypgRsBwzmddApiGPOwy2PL766AK//TvPYfQ6f+tvTvHWexxMKqZDVeZ3zzM9LUZTLk4yUfRcajGASVDGZ6BrtMRTyBng6ja+auFJT6mV/maF5DSX/to6GVNEeZNTSy0++cWneOSxi9Sm9/OOd9/O/O4ttI5wHGVNl3zXtU7BnjUTKs4ckS7L44L7G/Xp2gWCwnSpkFMXFHcRzzKWyhZRIrKoIMe6WNwpLLjk0I8Bpzgoi/y58J8dA8vCUfb68k8Bfgv2e+RVW9iugnHYurLN+Wcu0O60ydycxlydhf3zzO6ewhVjo7hnXY+lF7UYteImK6PBITUOsTVTUlQscH55gDnOOBVH2WgInbX9xqQV/Lkn1NbWNqfPXObZpxPOPBcQxTG1esbBfRMcvX2OQ3ubzDYNzWrOwcU59u+ew1Mprr2L3FhMjPrgtOwxdea+U87bbvZEL19XVqCswC2rQHmhumWlLj+orEBZgZupwIlf+qfHQB2/tMulVUXddaaIj7h2G4EQO6Ed//BFVzaBQhKWPhgxksJWSn+hgAlhpzRproiSDGHoxIIzyXMrjnR8yfWT5+Q0pKMs2uZ7Vy/z+OolzkQdenUPtxEQeoaGTpjUGRWdohzD0HdZUYYzw5gLUcyW6xHt/Uny2z6EqtVwax6+TvDiDl5vG7+7hSugcnMFOus4kfRrddHZAEckrzav0NDMDAuZRrIMcTSZ1jbjb4hhILl8KCKJRdAusfZJdEDmFFJKGzwp77R6Cc6eoO76TDgh006F/ROz3LPnEIdn9zLjVvFiY40vJQDesRP2guFN8yKaQYA42sOIgUmW2e8CAzzXtT2cYs5jf2elr9/PP9r+WTIi6W2zrsA7lgR2sJbXDGJfckx3jqXrJkQ3M8IgyBMqWYTJXQsu5JY5mkRbCxhr9NJKYSnp8L3W83Qqp/jgzy3w0x/chV9pk3gVMhNTyS6jUhmfhcRXxtbVtZSt7YjduxyCsEBPsvggmZhjzrwwwFGYNGLYneZr39jDv/5/nsMPt/nwh2a4/00SnDpEu3VmFmZoNlwcyS8dVkkjkaJGOIHCceokXp01B84vXeb0yVPEww0WF3Juv22Sxdl5Ku4kyjRABwwz2BrknDjf4tMPP8mjj5+kMTvHTz54O7cdyG28jLQACrCU4+lqyWksFkOs74yAPwu8RP07NoIqjoEwb8J+Fudl0XNafBVAU5hLGUsicU8yMeGR/uWRI7S8r1L4rkPguda/2AacWNMeAZhF3Il8dyTyxjZ9SmasVNwhDKq4OqDb7XPp5BWWv3eZ7VaL3M+Y2TvNvsN7mVucRPvy+QLEi30c70Mm54gsLhhl7wKgK3nBo75SD6Y1HJNe7CSjs3YbUbeBM/M1er0e6xtdTp0acOJ7fSKJI5HBn2Dl6E3fZ7opjs8eb7tvgQfevoeFedmnHlpUDMrB9+S92wzjFvN3LpXztps7zctXlRUoK3ALK1BeqG5hscuPKitQVuDGK3D6I//6mMEcX95laNVzdfepopfS3kZXsBcpJL/vZyJujKjQv9Y5KABT8h4FYMpkUiaRUSagUkgPLdYuJML2eJrCGlOCPbZYXn2Wpy+cZXnYI5tqQiO0E/CaA02TUkmFRcrpOw4rrscLmeKsCulM7YZ9B3H33A/1u8jTCDXYQm9fwltform9wnRvg8nhFvWoTcUMrTxOuYrc02SeQ+a5FkyGxEyafpFkIDawuUyMpbdOIk2EeRFZnyIywtlqEqOIM0hk/6wkUZxj+2ysb5H1I8JUWUA559XYU5nk6MJ+Di/sYy5sUDEubqbRksEoRIr0gspEXAsoh1Qm9QI4UwGYEv0wApieh+uKgY8ZRYy82AN23IspOZqpjZgYH9BrXbM7BsqOBs8XDZ+dR73gt2725mcJtTiBXKSj4qKjSAVgKgGYIpcUMyY4l7b5s63vsRk+z9/4+QV+5q8v4AWbxEFInPSoDC/jjvr0LASSwTFixCXKwmTXMzvHpkYCksb8LKpPb+DxJw8HfOy3n651dPYAACAASURBVEH7PX76r1d42z1QDzxq9Tnm9izQnHBRcUY+DMhSAUMR2jU4TpPIqbDUG/D1r1/k8595mvW1Te64vcK7H9jPW+65i/mJ3eRZQD/KuLKxyTNnLvLUCyucvrROHvY5eLTBPXfvYtd01YLKcQyMAEt7FzAp22xp7DFrKafIqO9x5LhspbUjW9mCpczJdoBMAZppllnn1WEcMYgLp1dxXBV2XhYdRIobekVAjpVkjwHmiNMUhlMAqLCrIkFIJU9SXJCrE7hOwNrqBhefu8zmyRatdps8zJm/bZb9d+1hcleD3IlJzdD2lQp4Lto4C35WJPI21kQ+OdeEucjFXx5gjttGLcDMUrpr+xm0Jo2a+IZKsoEFzu1+xua29H0qkoHDoKXpbuQMWgOyYReXAXNTDvffO8Nb3zbD/LxBm76cZFSDml2UiOMhd9z33KsZ6jd7ipSvKytQVqCswA1VoLxQ3VC5yieXFSgrcKsrcOLv/M4xA8cv705pN3J15AXfbsIPBpXXfELsc0MTUaNfSPAscynpdwXItABTsiYFNAmzInEjOifKIxKhGVyIkogz2yd4avMxOvFAXE7wG1ULQAVQNJSmmis76e8mcClVnMHn8sQuon1HyPcdJW4sUMmhtr3OcHudbPsqXucq9f4Gc0mHhbzPrImY9gxVx5Cr3LqaRo7DcHSPrZFIhHJ7uLm2mYxu4uJnAgTdIkczL2xXbPCKEDtW0jrijkY5fhspnB2k9Fpd+uvbBDEWZE4qn93VSe6c28v+6QUaToiXST+mR9UPqYQVwiDEdT2h+Cy4GbOUFjztwIIWOI2YqJ1jZmcOpjBZmaTL/wB2snjt9d69F4+/cQbnqwOYbp7gpxk6C1CZAEyJkRGJrBgpOaS5pm1yzmYtvr39NBvhCX765xf42Q/O4QfrxIFPlGYEw661khJnYyPFlx5W10e7PkokyvKzwq5pROkWAE0YYMvgqQ3awxZffGTI7/z+91DugPf/5ZC/9OaQqXqVSm2KyblJmk0HL0/RWcFII0yj5GyYkEFW5exqwqc/fYbPfW6JKHKZmvKZn9EcPTzL3XcdoBpUObe0wVMnLnJpsy3RjNQXFLsO5Czsy5mdqjAdzI5MngqmUFldasEljqWo18x0bF/naN9GoFMIds8bcZfCeJvMAkzpcc0s2zdi/LKUYRwzTBLiEcC0n6O1BX6eM5LcCoN4DWAW2yHyWZG2VoPAgtAslqgUj1qlgckdVi5f5fKJq3RPR/QGPXRDs3BojsXDC9RmQ1JnSGpEBiz9pRKJUrSMjnNhZTul51gWciRXtBAHf38O5k6AKaC5u7GbYWvG6ObTpGyrgvV3yLUYLGmMLAylHlmUMej16LY6bFzpsXSqjUky7nvzLHfcWWVqIqNe9fCdkEEvJk1TPvyREmDe6r9B5eeVFSgrcOMVKAHmjdesfEVZgbICt7ACT//Svz2WG46v7Mro1nJ152kJDXgJwCyIh+/v0BtRQwIw67kY3xTOq5LRlwnItAyVdGgqa45jfHExgZiEQdZnkPaJsgFX1q7w+OrTLFVXbFyDsCoSNi9Plz4pX7nozKM7gMsDuEjI1vQi5rajsPsOomCGzvaQ5vkT7F9+EsckuCrBI6aqUyYcQ1PnVE1CMIp9EPAl25RqZTMMxYBG+gMjDwZ+EYsnfZJy90XKminbM+mM29HG7rhWPTiWDxeAbNtVLHuKeDBksN21d3oxDe0z7VeZ9KpMBw0ablgAWaMI3YCJRpPpqWn7veFOUVczlsmybNyIrbQRI3IXhtVKKq87vL7URfb6cXwll56RY8y1JYWXf97OPMWbGZriFuuYDDcLcARtSa0lW1IMZGxjLnTyjNPpFt9sPc1G5QQ/83Pz/K2fmsHzBWC6DJMQNQhxtV8sYliTVo9ceSSZot+NWFvdZGurSxIrxNBU1LRpIrLKFDGDydhmmLd46oWIbz25SmMC3vvuKd557wx7F6apT0xSm/Cp1lJ81cfJE7Rsp5djRI6a+8TxJKcvOPyHTz7LV7+xxtT8PhoTNVrbl3BMm9kJiRsJ2GpH1tF4YvcUcwcqNGYHTE4PmJpKqXguTW8GR0CxvY2aHkespQW116JARo9tnMh1kCnGOb5bRIlYSbVJSfOUxGQ21seCN2Exc3FYTb4PYFrmVEyG5Oy0A6UAmNJDquW7AEztUAsC6pUannYxibjdelT8OtEg4+LSMqvPb5JcEBY/IZzx2X14nvnbZ/AmREreJzHRNQbTQn87Kyq2zd7lfDQOfhqO2M0/B2DmGf2tBYbbc8ZpnsK468quvegALRm21phsCGLKpIYkaYdeW+Jp4NnHY86d6FENFHOzioV5j90LEyQDzaWLW0SDhE9/plPO227mJC9fU1agrMAtrUB5obql5S4/rKxAWYEbrcDjf/9jx1Dm+NU5Q7eKuv1ccdl6RbDy0quagUoe08iikUR2h4mHTF/F5RVDJB2BEjEZKmIVMch7dKIWS5fPce7iWa76Ca1dAQ1f0bTurBGOZOkpyR706GQhV4YOV3WDaG4/et9BvNkFJEWls7xKfOEyd25d5v7BMp4k1YeubYkUmajoT6WXzBMJoiXriklsEe846jAckXjSV9l3Quvt6khQfJ7gmNg+1koEfTKZH6csFjJg6S20Hyb0rNEM/YyWN0RC4C2ASg2DdpdsEFNxfGpuSCh5mBKLIexUZogHEWkUE3g+M1Mz3D5zJ3c2jhL6Fdt3KRN+m0dq+zGlW1N6Ah17H9+uAcrxMRobqr7soHgpa/kKIHQnBr3RwTV6vlEJSmcWRLjpiKkSBK9T3Dy3EuFunnAq2+IbrWfYCJ8vAOYHZnG8VdLQoxfNkMX7CIMmkgDSEUC50WJpaZULF9ZZWWlxdWWD1na7kEnGDlniWjYrz6R/UBBphHFiNoY+V1opQSXljj0eh/c2OLh3ln237eaOo/s5dPsktcoAsm2yrINxDcp3LYjtbPpsrs3ymS+e5P9n701jJbnuK8/fjT33fPtW9WovFleRlGiKlNpa7JZlt2wZ88EDwwP32I1qw4OZr/Nhvg3QaMBooNFAo4EuNAwMpseWxnbbasuQLdsjyRIlS5S4k0Wy9uXV27dcY48Y/G9kFkskiyyrSImWI4lkvnovMzLyHzci77nn/M/5m2+fp7U4w6F7ZrDsIUGvw/76gL1tH8PNmTpUYf5ok/qUhW2HNKsp7XqKa6Q0qy0tiS4ifIpC6Z8z6WGWHkmR/8q4kuNbGOqMPWVl8NoS/WFJJ3NGkqUaXCZpTDQGmboXU8Y/hCOAGafyvFFkiY6fkeWf6BaAaSL/CciUvkgJAao4BcD0LEdvzMDGNSv0uwGXL15h51wXY1UycKGxWGXpvnkmD7fIqjF+3icWObqpsM2CwdSGQdqUSFj/lExAbmbipOK6+84MpkiBRYYedCfw9xZyq7aGUV1T2ikXkdPXdH5skg/IdDbpgCgbEPgZ/d0qmys11q/l9DsBadwn9DuEg5z9TejshDoyaWdVbLzKW1mBsgJlBT7YFSgvVB/s41PuXVmBf/IVeOZf/ZfTGdmZzWnoV3N19G08Lt4CXG5lOHOopjHNNBplXL4hjdXgUgPEjGEaEokTZwUiM2Q/2GF9d4Vzl1+jM9jHXlqm157FywKaBFRUQKpieijWUpNrscOmO0O8dBzr4FHMVgMGu8TnXqZ57RKHk4hjWcaibWi2KRQZrspItXfJ2EF1xJhpJqWIXtFMjvScjQLo5VEYHLGQKTrEYgQgZUZKaiRa3hvrHlJFqiReo3B7FYdRiRURIGCaKWnaJwwD3StpmpYGOGEY6Um0ZYpvZtH7VkgHxYAmIw5j/P6AQX/AHFN8pP0hZidnmJyYoFqpFvLCJNMAU5hLW6I7RCs5BnJvXhiQ/k6had9yezNqfFvO+mZuZvFF9qN/neUamKc4sUiCRwBTZKfCMqcZZprRz1POZ/t8u/sKW95rfP7z83z+M9MY9hapaxOow8T5h+h0Qs6ePc8LL5zjtdfWuLGyTafbJwpFOmuSpwLQBFhKLIaLqSTnVI6LyK0lHiWgaxh0U+lfjaipiDoxNceg3q5x7J4D/MzjJ3n4wXmWD1Rx3JgwS9jp9Hj2+2e5eHYDJ5/lpQsdnr2wSmO5wamPTDOzaOAaOVHPoLcXklkxzQWT2oyB5SpcZen81omKiUUfx0sKQagQ0kLijtxds0wYa+nNtFA6o1EAZjGuiqzZQgJsS/SHKUs3EqmTEmexNvMJxdBHwGZBcSNq0TBNNMiMEnneKAZnBDAlrkOOrNJxJZYGmPJf8ZPEt9jU3CoV20MJwMwtbMNjf6fH+XOX2D/fx9toYbs2k4daHHxwieZyjdAZ0E86xBLpIv2ishgiu6QNmjJylWr2UsaGkdvYye0B5thFVkapyICDfpNgbym3vA5263pBwOYeStVQllw3ukT0CROfMI4JI4MkqpHGE6RRhSiIGfT3uXThKi89vcmN8wWzKvmdwyvJjz7Q/8l/m5QFKCtQVuDHVYHyQvXjqnT5PmUFygr8SBV4+n/+/dNKcWZTM5iZOnqlkO3paahmBgr53vhx9MfRexUa2Uqa0ExkSls4e96MIRAzF6UISBikAZERIXkEvhpyZeMCr185yyDuUG/VyOoLDOxFaoRU0wGOEZDYGStJwtlexIrZJj35KJx4kMR1yPduYF57mfraOe6P9njczvBSm117klycaU1xYhWDmxQlBjlCdaaJZhQFVEp+Zi7sn0j/NFtUTN4riU8z7uhJtyYAR1La2FBEpiIyBLyiH6WvVNwwdS/kCDBqaWGU4AYCZkQuLExSYWgibKwSNtKytTGJ9BJqJtIwdT9enuYEA59Br4+xHTLbrbA8fYDDy4eZm53Fc7ybklJhmIS9lPcYi5fHvWrjgaAyAzMpok5++PZ2ALM46m++FeDjHYaWHgJv7dEc99LpreapZl41wEzcIhLDktzUFDtLNcAckHE+7/JU9yybznl+5VcX+ZXPzIO1TWKZ7EWLvHq5zd9963mefvos16+tMRhEZJkAeBfTrMjRw1AeKveKiBcN/OVeyEsd5WNZu/SMUMfOCIPoxeBECUQFCMvNjKlJlwdOzfLJT9zPQ4+cYq/b51vf/j7P/uAsuQ+zrVnW+zE3hkPc+QpLp6rMLKW0Wgk1VxhpAXY2ZrWiJeGWk9NwHBrKpmVVcK2A3NwUAatmLcV4J03FEViAphRUMj9tfdcLGDonVO6j/lLhEY0Mz5RFncL4Jk4jLVMNkwiJp9Hewpbsh6FBZ5gkGmBGqQhTZfyLSXKGZUpgCBo4imRXg0slALNYAJF/C7is2p7+XGYm+a0Oe5v7nH/tIp1LPpXtCdyqx+zxKZYfOkBtyWNo9OjF+yQaYKIjV4pMTwFzBcDESAuAmdlYGmCKbqDoGS4UFAULWyx/FMBY9j4Kavg7B3JlxVRnLonQmjSpkKc1DLtPZu+MAKb0nhokqUMmuaSqBtikSUgU+uzt9Hj5mVVef3kP8aCSY7HxlD4A5a2sQFmBsgIf6AqUF6oP9OEpd66sQFmB53/jP53OlDqzMWcwqBrqxAWR48VkeUCaRTq7UIlk1HRvFkuAiyGujxpYaBsfHaausxyLwA8tN5PJoYC8yEgYyqTeiug7ESuDDZ6/+Bw3dq/Tnq3RaFewMhcnbWg2T0xPhP3cTlPO+RE3vCbR0XvJDx3X/WXG2hWmb7zOkc4aC0ZCU4CC7J9EH5gZSrIEtQRWaw7RDXsiK5UIC5ml6ivzKEfQGOV1aqCmsLMYNw1GjpYjIx8NEJWerIsxjXAcAhZvtsyN4fY4PzDOdASJBo06eHDsOaNQGtSKS2yqHWILrW7BooqRTyZmODn4Ucj23j7hXsh0a477TzzIoZlDTBptKr6FG1q4WDpDsLBUSrTZUGrK5L2INJHetEgYsTse5m/Vw5p5pkHg2DylyFAUJ1LB5AUYEnmwygoZrwaUIm02ElJDWKqc3Bhg0seIWhgCAnSUiEiQpedPQEVMz+pznV2+v32eG9kmP/+rj/LPf+l++sEmV1e2+d7TK3zne9e4em2DXi8sGFxb4j0cDFNMfgRQjqM2RmBsbI4zkqGK5NowfGIlbLSMMxNr1Fcr40IMZMIoJAyHCLO3MD/Bw48+xKFDR3j93EWef/5Flg9M8eHHjmBWhQXt46s+Zj2g1o7waiGuE2ObYqDjYTs1bdiko2XEiTXJMVIxz5F4jD6WbWlzHx0jEiekqVTQwRRwqtl1ORdt8tzV51VuSF1jQYP6vFN5SKYjSCJ9TxI5b4sFDRlnpizEmIphHNAPQgYaRAtjaoMhzK6DmRpUspSakeGIlNlMUY5BJuA0F+ZPCmPgWB624VJ3KjRym2Rtn73z19i8uk/Xt6jOTrBw6iDTJxYxGi5+6pNKRIkKqVgxlrD6pEjIjOSfyqB0zYyaLQhbEQgIHI+fYhS9xcV6PI6T0GOwczCXhaLG/Lli/SO1UbJ4oWSRwCcz5NolRkeFkZR8lkj6cRPpVY1JU1EZ5HT2huzuDogjcd2F//K/r5Tztju+XpRPLCtQVuAnVYHyQvWTqnz5vmUFygrcUQWe+fXfO53l6szWgsuw5qp7zsk0T0SgfR0xIO6MyqihDO/m9E9iO8zExRBn11wmvDKpE3ZhDC6LvkCx/kclJGZCaCf07Ii1tMOLa+d4ZfU1MjemNV3FdqCKopZYZIlAJZfdzOacGInUJkiOnyI/cEi7zbJygZnNK9wT7HIyj6inOYPMZeC2hYykoTrF+97N7ZbMwTf3oo6mvm8BbW95npbcFj2fuu9ztD9a5qcnvsLgiGutgHHNDxfs6uj5gZOxSZ/Vy6tEvZzjB+7hQ4cf4Vj9MNNRk9rQxo0FjuTYuYSnFMchtlJyQyIYJGMw1+ExtzrLvrksugP11pDMNz1BOmjFNEmOeZYYGrRKT6smfLU8VxpdxV3X1r17ssSQqZjUjIjNRANe0xhSyUOIp1BpQwN9Q/pbBZhik9gxfW+fK+F1vnf9dfZsxc/+D5/i6MMLfP+57/H9p1/l9VdW2d4caHmx5IAKe1sY1RQy53f6DD/0kd7ugGrZpjBYwiJmGnyIo2gcR1SrVY4fP64fr1+/DlaPhz4yydET07RmPXJ7iJ/ukNAlN3xMM8GxDTzbwbU9PFuMiWRxxtSsdSyLD0BV104WNzIJbBwNEJs8lexTkUDnWlZKLtEuFc2Up2ZIZgYaaOoexiQiFeYyConjgDRNCidakV1bNqZj6/PSTyKGYcgglNgSOUcrGKYwhp60pRYSdzPWxkbSo5p6ObElENYgCXOySIapAGWHdrVBK7YxVvaJL6yzsbbNhsppHJxl/tQRmssLJJZFECWYaUzViKhbElUSIr7RQ92XXTj+1i2YEMPkLKOXieP0nU2ZstSkv3WYNKwxcehFfXjFiVacnt/o4yxMpAo2VOJ+UsI4IpKaiQnSKAJIjnmxaFIoFn73F567s524m+tL+dqyAmUFygrcZQXKC9VdFrB8eVmBsgLvbwWe+fV/d5o8P7Ox4IwApky2BfwEZIS6PyxHJsji/lk4kWiAKb10qcATmdSGhWGHnjAXoEP+Iv/CyMjMlMjO2Fc+F/au8+y1V9hN9mnM1jCcFEPMXqyRuUii8BODi/2Uc1aD8MHHyI6cxA99ssvnmN68wgmGHDJT6iIFTHIiMdcxKliGGKgMR06Vd1G39xhgjua5N/MYReYnk1xhmgT8aXAkoDMWZktkiYrMhciRUPkuG9d3sPOqBpgPLz7IopqiGlja3VbMXsYAU4CHAEwR+QmoTXMIjVHP3duUQ6eyvMmJ9s1Pkx4/YRgRIyOJaJHxIKGd2qSniKXJdeaIdbN3NVPCXsYkVkoibqdZSj2xUPEkpLKUICytdLEWfYWSnxg2fS4OrvL1159nQ0U89MmHoRXx1W/8NTeu70BSxVY13c86BpTjR+2sO+qrvdVV921HwDsATL14MHLckdoIyIwikeFm1Go1Wq2WdqLF3WR2scHhk9MsHKrhNYQRHZBmA82gVSsuNa+KYzrYIt9VwrCK+63Sx8QzbSqGjT8M6Pt9DCul1vCwbY8kzolCMcZJsS2pr/STVvS5lZoxmRVpeamWjGogHBNFPmEU6N5LWaoQgCkMpjINvdggTrKS0xoLeyk5pHkFwyi2maQBklNaUQInI2IjIrZy0lF8iZUXh1quA6J1rTo1KoEJV3tE57fY3+rQr9i0l+eYO7lMbXGGyBwBzCyhZkTUTHGSjcR+Bz+XJQsBggKyoWmmiHlPX0kg0Z1PmfobRwkHE0wdfeaOAKa2FNKqgXS0wCOyZHnvNwCm1O63Pvn3d74Td3GJKV9aVqCsQFmBu6lAeaG6m+qVry0rUFbgfa/AK7/2H05neX5mbdGkW3PUPa9qsaYGmKiokDiKQ6qGPQXA1ExV5iBSWSXxCCokNGTiK0CpcL0suhILFjO3MmI7Zd3f5YVrZ7mwfQV70qYxJZPcAEP6JU2BqkVMwnaQ8mI/Z3X+GObPfIKo3iK4fJ7mhZe4d7jNvW5OVaX4eUZoS1SF5BYKm5diGckHAmAKmNAMpu5vK/oYx32d44gGLSHWcSc5cRSTxQkVV6SIwkApfU8HKWsr22xudDk1fx8fO/FRDnlzeIEh8YxIPKOlHW7FkTMlMXPtHCoMpmZvtIz19rd3Y/8EXEmvqD7+mqFU5LJoICyaAE050rmwlyKZ1mmJaIBpFvsicmIzy3EjC5U0EeSsozFG5jJy7DIPklbC1XCVb7z6PC9vXcOe8+irDhevX8JxKlTsCYzc1f2qYzAp+66ddW+CwoLRfMfbuwDMMSMqcReFjDKl3+/j+z5LS0scOzHNMLnC9bUNvKbFyQcmOHH/NFOzVbyqgeuaVD05hhZpKIsGaObXMBwsYTMtB1PGRiRMqbiihlhOguMZWi6rQU8mEuCgkHsKgB9JZEVynJpSdzm0Si/wiDTWj3yCyCcS6efYHlnqMGqg1T2vsjCQGOSJTS5SUmFGZbxYPUmsxRYZuMrwSYhG2amugpohOa257vGUfmrLqmD0DdIrfaLze/j7PmqyzuShOWaOLuLNTBAYBr4wmCK9NRNqZqQlx0meEGEiAUJyzCQySEyWZBwNTTmP3+XY3XJgB1vLhP2pvHXgZWXa8bsymHqZZRQnepPBHAFM2ew4aug3nvy7ct72vn/rlG9QVqCswN1WoLxQ3W0Fy9eXFSgr8L5W4MVf+4+nybMza4sG3aqtjp+VCa3IYmMMK0QZhSlIEcJe2G1I35xI95RYtJISmCkDrU4bhcRrYCX8VAEwBYwM0gGXt67y4tWX6dNnYrGJ4QlTGmNZwrLI5NNgaHic8zPOWy3Cex6Bg0cZ7ncwL53j2O4aDyY9DhJgKuGSMvq2RW5bmvnTctFRH+RdFe09YDAFYMoM/6ZE9hbVrjCMY5Ap8kBhyXq9npbITk9O4phiXIP+jJmfs7s14PLldRaay3zqoU9wz9Qhqomt4z2kv1REj3JsxDFUzIikx03ArankrrNY3r4cujdxbJ9ym4rJzgpi1ce/iJHI8ljHTyTCQiqFbXk4pjsCtWLcIoxeTqx7VkVWm+moEFIxKRKGVo60ACjJQTTJHEVczbgRbvP0pVd59srrbEXbhNZQOwk3Gm1MYS+VexNAjuWsAjBvZWHHYPO2x/8dAKZsR6S3sg1hBrUZVJ5rcDkYDLQj8AMPLbN8tMKVletcXVvH9BLu/dAMD3/4GIuLM9i2QRan+P2A/Z0+u1tdOns+oU7xsTFNGzPPRQ/A7NwkS8uzTM9Vsd2CKda9qVYEqqtjNuSUE9ZRhLWpIa7IcgREFmzpeA8BmMPIZxgOCbJYy6KlV3gsi5YzVACt9H7mAnh9RTI0yGMDZceYrSGC2cV8KrZMBionFlbcUNRRtBRUjLRwZNWGthWynkF4eUB0sUsyiKjNt5g+NMf08hxWu8GQHD8Wd9icmplSNWMs3dctn9Ai0X2lOTYxDr5esAhsAbx3DjCHuwsE3dm8MX8R2+urd5PIarmsuEnrfupMy5Vl7AiDeRNgKvj1x79eztvu6uJZvrisQFmBH0cFygvVj6PK5XuUFSgr8CNX4Bu/+R9PQ3Zmd04x9Gy1eM7SE1oBlqYVYliR/ln3zWm/Rq2RhMwuch/JCUyTgS3uoCNvDpHVjTrM5PlxFrDZ2eD8yjlW9q5iNqAx5ZIbIaYtTpY5xOL4mHMZj1eMBp2lk9hHThAFEdHli8zs73CvSjmcDJlMfGwjZpCF9MTlteKQiEtlrqhqpvUuL713CTALGF4wmOOeygJuvtHrpZlLmcwnKd1el82NLVzL5sjyQW0KIwBfiZOun9LvJFy9uoNDncdOfph7548y6dZ1n58YIhU9ngWYiwxLLJf0IoCACi1jvj2+fNdKaTmvhNeLy6nEYSQhftRnEHbww0HR9ydgVrPWsh8iRsy1iU6sbFJlk1iGNnUVQGRm0qkbYOFjiAGSMkmVSWwb7Gchr964ztlrFxkaPlYtw63YOJbkLAoDKEZOBegbs4vyswA/uY9//6MymGOAKduW/kvp9RRAEgSBvgvInJis8MiHj1JrOJy/cpUL164xNefx6GPHmZppsbuzy8baPv29CL8f4vcC/KH0Skp7pIVhiFtrhpklVCo1ZhdbnLxvmlMPHGBxaQrbll7BHUy7g1sRl1iRcVr6LjhfjnEmbq/K0z2s0lPYDwcMwiG+RJVIf6Ewu3pxR8DlqMUzTEn7CdF+QthJiIc5tpdSn0sxJTPWdYg8h6Gw5iKFNW1amUE7y/AyiT8JCB1F5lSJ+hBcHRBe7pKHMe2DbWaXZ5lYnMJsVBlkGcNIWHWoWjlVnXcqNq0i23ZIsuJYGXmImQ20hD6u/MMApt+ZIdifz6uTq7iNnXcHmKNcUDnnBFSKbHgMMIsezEKu/htPlAzmj/xlUr6wrEBZgR9brJ8kEwAAIABJREFUBe5ylvNj28/yjcoKlBX4J1qB//zr/+Z0FPlnkjmLtFJVnad3iSNPm4iYlo9pDzAMidyQHq2CKSsSTKQ3THroZEJqEYlLpji8Cr+SjZm7AtyIk+wwHrDT3yI2Bjh1MbGMEbxgSog9GXYU0xtEPBdaXJs6ROWRJ4rtXrlEe2udA3HIgoJJQ2nHS5cAsgFRHjIwcvriCmp6VCSW4h1g07sxXMVrxzkJb2+Q83apkWPGSG9fIlA0i/iGac/Yd0ibiYylsQrtarm1vc3KygaNap37Th7BEpdZSQ+1Y7JQ0e9nrG/06e0FHJhY4NjMIhNeVXvsCADRcsncIlEWoWGTaslq4ZAqMtrb3XSfrADzd2COMksMX8RhMyaOQvygT2+4S2ewQ8/v3OxRlM8nYEbLgPUxt0mNKmHmEOYRhhfhWiLrTbGySKx9NJMnMSu5slFOhdyusdnps763i9t0qTU9PM/RYRm+SIiLBJ2CdR0xT/JvYR3HzOO4H/NHYTDHrym2XcTZyE0Ap/xOQGYYDJibbdNoVxnGvgZ3ErniVoWpTel1hoR+Eb2h79rIyNLOsEr3jwoQj8mTAVEckxsB9QnF0ZNzPPLocY6fmKNSD3C8fdyqcIHS3yxOqLJwIGJWcUQV46CKjgsR45p+1KcfidlQRKhZQpF8ytjLC4CZZCg/JdkPCXYChtuBBpmOC1OLDlbNJq+5ZM0KoWuTWRZVw6UZGzSDFDeOC4WBa5DXqiSRQX+lR3B1D9EAtw83mT04xcRcG6Pq0k/lfBdErajahu7vdNJUy1jTxCaMFEkqgngx/wnAzYgrts6rvdNb2JvE31/I3cYulfbauwJMvaCje5+LvktttDUCmXK4i17znH/5s9+58524050tn1dWoKxAWYH3uALlheo9Lmi5ubICZQXe2wr8yf/5n07v7G+e2cVnkDnqtW++RmffZOiHeNWQWk2yA7X3I4YGMwVi0bEJAjJlwmsrYjF1iSI8kasKFI1EyOfo3rMwSgiSiGrTY2KmjuWIm+VA914apiKX8PcgYqsz5OXEITh8H7UT99Hf2qS2scLxLGI+Tall6B42ocpMQmwk/kKkmhGhZOsZFVReGeeQvKVQhfQx0b8fu5DeClhumsfoZq0RkLnlKq4lkyOAM5bWyevHvxcJoIARMVixZPaugw2lB09nQ2i2UTNwWnFaxKQIQFhdXWf1xiaz09Pce/yw7nMNxc3U9iSFkDA0WN/uc/nKNdqux8PHjzFZdxgO94hTf8QcCxNoERkOqe6HNLX5jy1S1NsMGQF3tmNr9u92t8y2itzRXBifSJvCROmAMJUg+0DLHqWWum90FMSpJZxWHbc+z9qWz+sXzzKzCCeOzGOmQ/Kgq+WRlvSPmh5edQbHm+fSlX2eff48UZbTaDdxPVc7l0rcix8N9RgbWxbd6ho7Pm7vtnhQfEYNx2/5uD+8XKAdfbUr7RuusvJkAeG6H7PX0/2KCwcWsCsmu71ddjq7hHGAkugUy8GxXByR82YCjp0ii1ON8lZ1vKO48gp4lHzKHsNkXzvDHjw0zRNPHuf+h6aYnA3xaj1y1R8BIx0GhCytpFkFS1VxhB3OE4I0ZJiGDOKAofRkigNukmiA6SgDV3qUI8h6CcOtIZ3VLr2tISrLaLVsnKqF1apQXZzAmWmTmJburUzWe9h7EdXY0L2vQ8nenJ1ganaWwWaX3Ys3NEidONFgcr6pQbfyLIZZylDwpWnhWQZenuGmYCUmvb2Q69c22N3bo940WV6epDFXx3fEffjOr23RsMlwdym3vQG16Wt3BDBlrGqJt2Yx5fQU45+ix1jAvvz8r//5M/+Avbjz/S2fWVagrEBZgfeyAuWF6r2sZrmtsgJlBd7zClz9xv91ujfYPXN+c8DGvqkGNy7x/HPrrG9sc/hIi3vubdJsSFRFoA19BGCKzExARCpdj8rSk8rITIh8n7pXxcIhDkS0WSNJXC5dXuPls+cxTJOFxVlM6c+LQw1aBDxkmcEwyVgLY1bCnKA+ideahGGfmTjgkMqYSRMqwnaZNkMBZpL3aES6h6uW+XhZqOV3Q6N1W4A5jqC4FWCO2bAxsBDQNWYwb7ZN3nIl1zEjwmiNQKoAj6KPcfQy6YHTLJ6h4ybyJCtiJ3Sqh4ltF0yN5GDGacJ+t8vKyjphGHN0eYn52RnJbSASYGrVcMw6YWywvtvhwuXzLEzV+dVf+Dgnj06RsU9uSi9jIVPVUlPtxikSWVODS1N1R8Lctw4dAVJaXioNn7e55cojMxoFcy3voyQOJdI5g8JMa/AlAEZiMWRhIYEkFiOgJk51iedevMbfPfUNHvzQHJ/4+ANUrCFEe5q9Esm1ZTXAmOPGmsWff/kZ/r+vPYOyXZqtNqbkrxq2ZlmTLCRR0pt4lxE07wIw3yjDG+9zK3ANBkMiP6DZbmK4Bv2gpxdPlKX0sZUYFam8KeBSgKXQrtokq+iF1TGsear7a6XfMsr6BMkew6iH6ynuuXeWDz++yL0P1DXIzI2uzhXVkSECMPMKWV7DoirLN9ogJ1aJ7r8UgNkPAwaS5RlFety5pknNcvFkTPgQ7Ibsr/fobg1I+glWKudghlUzaC1NMHl4EbPRYHN1l/VXb2DupExQ1/LmoUqozLWZOzhP4g/ZW1nFrKTM3N9iYqZGvenqDE0/y/El/lXAtmnipBlOlGMGit21Hq+fvczG5joTs1Xue/AQs4em8CsCMO/82MZhleH2wdwwUxrzF+4MYBaWWoX7sc6JLRaEoigmCEJ9Tv7uZ58v523v+bdMucGyAmUF3usKlBeq97qi5fbKCpQVeE8rEF3+N6czwjNnr9usblfUlHORL//5i1y6tM5jP3OIT336MAvzIn8c6uxCMfXRfUxi3qJsMrErcV0i6SccBjQqDSwqpJFHltTZ2Ip56ttn+ea3niUMUmamp7EkRDEVAGphCIDJLLaVYtVUpGFEFoQ4hoVtmdRMg1aWMpXFNEUsqAy6lsmObdM3cx3kPh33WYj6minaNScKs6G3ud0qrRwzYOPfveGmWjCqBRIYbWf8IL1tYxZUzG1sYaYKJ1N5rmmZGrDFaUpnMKDX6ZEmMY1aXTuLCsDUbKFpaHDZHQxZXRM2p8PM1AQHl+Z1X6XMs1NhuSxwrZrOL1zf2+fq9escPzLF7/zWZ3j8ZxYw3T2dy4gS8C8x9gZx4diClUtXpCwIiGDy3Sbut/+qUrmY9zQKyWguDqbi+hnqGBIdl6EJQAPLdDS4EuY6CgQQtonSKf72a2f5q698nSceO8Ev/4vHmJkQcDUE5ZPL/lkNen6b73x3l//nD/+e733/Ak6lTq0xgaGqKMMtTINEEq0B7t0O/3dmMG8FmG/HiMbSi9npaubQ8gwsz0I5JsoqWD7psTQyCyMVFtlCZdITXEjJb70Jzy9jJ8oGpAw00BQ2ulaH+x+a5mc/vcyRkxa5uatrLosWGmCqGnnewMo97cIqtHGiUqI8wY9DBlHAMIw0wJSxZxkmNdejYrrYmU06yBnuRgy7McFeiL/ZJ+rt64iS+mSVmWMHmTx4kJ09n/PPXSLbSpizp7FSgzBPMZo2ZsMiTUOiQQ+7lbHw8ATTs1UadQfDNvDTlEEmyTUyJiROJ8fqJ2SdlP3VAVcu3mC3s8vkfJ2T9y8xtdwmqokz8buN0zcqmEQug+3lXFyrW0uvlQDzbk+L8vVlBcoK/KOqwF1/Ff6j+rTlzpYVKCvwj64C+db/cRojPPPK5Qo3thpqrv0af/JHz3HxwjofffIwn/3sMQ4sSi9X7xaAKS6hAjAdfTdM6ccUYBhTtYXBrJLnTYZ+lbNnt/nq3zzPCy9cQVGh3ZjAlp60zMY2JBOxSpparBmKVRem84xWGGBEkpuniE0T11S085R2GoqXJj3LZN1x2RY2kIyZeMjBqI+TmXSM+m0BphycW0HDmLWU37+RqZiTJW/kKmqQOc6qHPf/3QLZbkZkiEOlIe6eSofar2/vsLuzoxmc+dk5Ws1m0W+oGRSDII7Y3t1lc2sH23FYPrBEs1a92bcJQ2zb1wY3AjBXdztcWVnn+NEp/tff+RhPfnwCy9tE2fsohqLD1SBEZLIYBcBUuQfUdU/obRD3G+zrbUaugCMlPZJ66wJWwwLwjOSq4tMjANMUh1RZcEhM0qhCmk3TH07w5b94gT/94lf52IeO8T/+2sc4cMjBcgNy8RoVuaxZZac/wde/ucN//cMf8MKLK3jVJrX6BKiGBpip9KMSatfZ2xkW3fmJ9+4S2WJbbw928jgh6PcYBkMMV1FpVDBckb9KmaXv1tS9hsJe6jifkZvweP/0uoWO4/E06xxnRT0TAny/R5L1OXK8xi/+8j089JEWubWJUI/C7qUaYNbJ8hY2Nq6KMcRVVkCmVCgVA6YIP4wIBGCmCaZhUPE8KhKRYngQ28RDRRzkBJ2Y/cubdK/fIOt38RyTyYNLLJw6RWJVee3lK2ye22DWmmCq0tZZm6GK6Gc+e4OOfu/54y0OPNJiZrZCSwCmlTNMUnqpOBoLO+7iir2x9H+u+XRXB6yv7OhYldnlNsfuX6K5VMH3Qh2Tcqe3PDPobR4hCepMHn7hXWNKCtfmksG80/qWzysrUFbgg12BEmB+sI9PuXdlBf7JVyDf+rcFwLxic2OnoeamrvPFP/wBr722wpMfO8bnPneC5QMpZt7F1AxmoqWRqeRWKodMufr3TtJBidxOiblJBYwJ9rsu3/n2Rb7yl89xY7VHrdKm5gr7Iv2BDrZRI888ktRmz4RdJ6WdxEzECWaSEORoOaxhm9QM6cEUc5iY0FDs2jZ7lkNkmHhpRjtJqGXCsr2D3HNkDnNrbuKt/Xs6+iIVSesIcApgGEUb/BBAGMlipZ9T2MsxGyqspBjBbO91WdvexXNN3VfZbjTxXMl/LPovxWBkr7PP2ua2Bq9z87NMtFra3EcniMp+Zn1cO8S1qvgJrO11uHx9hWNH2/zu6cd58skGhrsO5i4qF0fWRGcmisMoAuF1ZmWTXE1rp9bb3kag+LZ/1yyZyDlFDis9kCOAKeylmPlkSsti81g+mEmeueRZkyydp9ef4kv//Vn+5A//nMcfOMBv/ubHOH7Sw3GGpHmXKOkRKZc9f4bvfC/kC198gWeevYJXqVOvT6JUC4ThVmJ0I1LgN4PDH+X0fXeA+WaTnx96lyQn7A3Z7+6hbEVzqo1TE5ZV8jgLsK0BphzJkYtwAVfHgFVAlDCbwtzLWBBomJJkkY5DiZM+S4ccfvGXT/KRj02CJcd4QKazR0X+3CDPW7JEg6cCTN3HbGgmM05jDSzlHsUiq80xxVhJpLvacdiF3CNLbdLUJB1mDFd38a+uEa1uk/R8nHqLyeMnqC4cZHN3wOvPnsMZpJyYWyDo99kbdOmlASs7e7rX9/6PLnHo0RozMy4TdQfTzBkkMd0k117BpuFiJybxZp/e1Q7DtYDu9lDX7sCJOY49sIg3a9ExO8ge/0Nu/c3DOgtz8vCzSka7leqspKLWIuMfhc/qvssSYP5DSls+t6xAWYEPeAVKgPkBP0Dl7pUV+KdegXz135/OjfDM2WsGKzs1Nd1e5w/+6w949dXrfOzjx/mVXznJsSPgmj3MXILfEzIj1ZmLieGSKA8VhljDPSxDaZmkkjB3NcHmruIrf/USf/lXL+NHMDU5gWd52tnU1BLOCokwKok4V+ZkZqRjD6zMwNY9a+KRI72WwvqlSL+V9IsJlyORDYE2HnF1dmaARyNLWYjEkOjtb7f2W8ozbgWXAhYlj1Lgh3wGna1oSh5okZ2nQcLYuXQklR1HZYzNQoIwYDgcsrPfZRDHHFxaZG5mRu9PnooXaOEa2x8O2N7fYxiETE5NMjMzXeSGGobO8xQHkjwX9jLBMatEqclGZ5/LK5c4cXyS/+Vff4KPPjGJYa2Rqx2UcL3ikCJxFiNTGemZE2ApPavvTPsVxkO3u2k4pllcAUaRvudK5LFFPqpkpuap5CoqskiRpy5ZMkGSzNPrzfCnf/Z9vvjHf8pHHl/kt3/rSU7d4+A6XZJkj0GyT2S49ONFnn/J5gt/8CLf+ubLOJZHszGJqdoo5YEVk+Y+Ioe8e43s7QHmD/fjFhW51UxI/zs1ifspvX5PcCK1iTpORQBm4VKap7mOhpH8UWEvhbMu4GUBcQT46JTY3CFNxZdZxnZOGMUMBkOS1GfpkMtnP3eCjzzZBnsVrD65KeedMKUCMNtYuYFn9LBMsGwZq6roJ4xjLY+NxcXVMvTijMTV6hhS3cPpaqMg5C5PCXxq+zFc7bBzcYO9XkTanqR25AhOe4pr5y+zc/Eqy80WRhyz09kntW1Wdod0/YyHnjzIsQ9XmJtxtfGUnJ/9KKKT5AxlbGCTD1L613bpXtoj3kqJ+5lmfg/fv8TRB5awp2FP7ZFQGHDd6W2ws0TQnclbS6/jWKEqAeadVq58XlmBsgL/2CtQAsx/7Eew3P+yAj/lFUhX/13Rg3lZsbJdURPeZf74j17gwoV1Hv/oYX7pXxzn5HEbzx4WJj8jRisToxrlkODpvknl97XRixi+SIh7ljW5sZXxpS8/y9e+/jqGVWV2ZgJH+tTEUVWiTDKHODI1g+kaKVUjxM9kQuxiStZfVuTnKTMjUimB9H5K3yUxrvQoijjU8Ni0mmyYDRppyj3BHqY2CylcWouMuzdu2g1VnEJHwEnaLQVc+qOsQ8uwaVQbN+M7BO8VIEMHjGiQWbhRFmY/YhAiZiECIUKRJoahljN69QoTrTaO5WjQIcxoHCd0ez329vZI8pRGq8nE1BSeV9EAVECm8C+ZRDgIa0iCKwAzM1nb3+PC9YscOTzB7/z2p/nYE3O4lV0MqzsCmIIBNY+DKQyZsJlmSGb33wgnHYGdohoFp6bbTbW+cwSihQUWQyJhPYUIyhzMxCtMfgQA6N7Lws1V3kOjLEP+7pAnJnnikkUN0nSO/e4Ef/xH3+ELX/pzPvyJQ/zWb3+CkydsXKtDHO8yiPeJhYXmIBcu1PjCHzzHV7789zrnpN2YxDbaGEYFw0lIsoBM567e7dfq271+NELewnC/FWRK9AihTZQkeuFDMiSVgDuKuJhxiYWJLvJJRy61GpALQ1e41BrC/qfFGBXXYRk3+/sd4mTI4WM1PvsrJ3n08SbYN3SfbW5J/6tJrupAQ5vuiMGVAEzbNjGtone4WCiJSSQWxLZQtkmUidNsSpQpklxk5QXAVEZO3cxYUg0qmwk3XrrGxYtrbMQZ9uIiC8ePEfkh53/wEqrbY7Jia3dpq95gux+zsTfgxKNL3PN4k9kpl8maxMWk2myoE4mTrBh4ufS3hmy+doPhSg86iiwwaE21OPnoEZbvncWYyOgY0tdaMJhyhMRxuTjt5Jwr4pFEIl2M3OJZw71Fgs5cXp+7guv2lC1IelRxWRAp1MmjcT6C+AW7KYLvondaZ56KWiKU8zjldz5Tusj+lH/llR+vrMBPRQXu9pvwp6II5YcoK1BW4INbgWD1358Ow+jM2Uuw062otn2BP/mTp7hwYY0nnjjB53/1cQ4fakDW1zJJMbLRPZdKzGxswhgG8SrKuka12iBKDaLIxh9WuXCxz5f/+w949eUNWrUZJpoTOsLElLxM7U9ik6c2eS6SzgRPRdqoRpgaHSchz5NoFCXQJicScCj+tSrD0pNOYVEtfMNmaDhUs4TZtFeASsMkU2JzY5CKbE7YUA0OUy2jU/L3HPwwptsfMgwiMW+l4TWZrs/oyay8j5YgGloDKntAJnmQcUgqulABCoZFpVrDtFz2O136A596w6TZFCYLssggTAw6w5jBMCSPUzzLpF6vUG3UMR3pkxS3UamLQNiY2IgKU5jYwhbgZlpc3d3i+YvnaLY9fuGTD/PovQvMzzlMzNu4rYxaI6dpxdSUj2OE2ulVAJAGrRoximBSpKaRBCMWRk0owlQcbU0suwD1sS8MsoNnNkgCYVLFGdXR/joaYlrSW6ddiHBikSWaEmpKbjrkhg25Q55VSM0mKzshX/jjr/FXX/k2jz90iv/pNz7HsROT2KZEdAwI4gGx5EK6c+zsV/jyl3/AF7/412xu9mjWJ/CcJqYYBwlrriW5I4ff9/F0urVH9+YX+C3f5BpUp2bBPN50JC3YS70QcUvqicY3Y0h0ExzJuNICVxLJp5SoFjHGCfvsdzdJ8j4n7m3y2c/dwwOPToK9hbJ6KEscdGWDIgOVXlePLPS06VWRZTraSRnjo3xHYd/FMVUWRLKscDeWESF3CfqR08yzDeqqQt5L2LyyxvWra2zviSS3wuzcEnOTc1x6dYVXfvAKU41KYVhVb9Dr+6zc2Gb21AwPfPYwrQmHmpviudIv2qPv+4RhFRXPcv18j3PPX0CFmTYLGg5jZg8s8vinHqW1YBC5gY5AiRNp3MywlanjjlzJsUl90rivs3htWydZFuAQi2FnAb+znDvNbar1LeUaokAoxrVeQBkdAJ20mxddxOPDo2NKRlFEUptEapbn/OY/+7ty3vY+nl/lpssKlBV4bypQXqjemzqWWykrUFbgfarA6qu/f7rb7Z95/UqIH1eVEV7iL//yG1y5vMojj5zg537uMaamqqSSWyl9YMLySJ+lVSPLHfrDiDC8TK1+RefjVRvT2umy2zV44YUb/OVffJft9SEz7UUalZrARx1wImBKDGQEkMiEWUCngMzxRXMc+zH+2AVz+EYnW0Fi/LABjyU9mrH09+VFv5pp6+iORNg8YRwLRxptxpKlOf2hz35X8hxzbK+G41WpOw2aZl1CDDBUgmXKY0SWDInjHknii0cP9XqNhYVFJqdn2Nvvce3qDQ1UZSLreJEwKhBIk51LmNls9WLi1KDh1ZhpNqi5lpYuJsJKZTZmaumapEZEZIckMjsOXOEiNTd2cXONs9evU6m5nFxeYNI18ayMxqzH5HKdQ8cbnFyucWjapl1LUOZQA+lKWtUJGWLKk5k+iTkks3wdbyLATTIAsxQcq4pjN4gDYSKbRMMG6zd8Or2YKEjIhwlplhNUbEJHXICh4mc3MxITyyCzLJThgLKJTJeVTpe/eeppXvruazw4f4jP/PzHWDowgW3HuG4hDZXPabhNgsjl+Rcu89df/R4XLm7guXVqlRaGIRLcjNwSw6f3gMB8D86jW92Ii2H4hoR63JM7/t2bJbby/MIQqQCYRVRPThB36fvbmE7AfQ9N85lfeoBTD0yTW3tg9lGGGCPJ4kjBOIsxVhy7xUKEZullMUD/UW/zDabUEIxZYFO9IPKG5FuyOZVRxTYrMhDpdzpsrW+ysbLN3kZfL24cWjrEYD/ie99+iTyCxbkZpibaDAc+K9c2ySdNHvz8cQ4cnqZWybDtDrY9IIsTwkGd/naTV5/f4fK5VapuYRY1DAMOnzrG4596GFXrE6ghqeUShRl5nOEqm6pEnAgLmQzIki62LeeURJnEGtyn2Az7cwz2j+RWpUe1vaoqOrJnLN0eMZ06GqZgLKVuOkJI/zwGmMWAKJ4Dv/7Rvy7nbe/BOVJuoqxAWYH3twLlher9rW+59bICZQXusgLf/urvn76xsnrm8o0uKVV19fXnuXr1Bnu7e0y2BURNUqmggZYyMoIoJErFubKCZCQmqYET7zFlbnLg0BKHjx8nN10GkeLipS3+/rsvkUSKuekZXIlzUHFx11M6yZAUyZ7kBho4I3lmMeH7YTBRyDmLSfStk/ZC3Vlcao0sxcyEBZXJouQGKmJNthUSUGF6xPQklh6xTgffD3UYvFupUak1NIsn5jiV3CTLYrIkIE0Kt1NDxVRcRbNRYXp6koWFeZYPLtNotLl46SovvPgK+/sDzYyaboxbi6gYLlW3TS+ACytbBFFOxXKpWQIOTQ2afhhg5jr+owCYKUZi6p7M3mDI+as36AURJ44d5uTBA+AH7G1v0IsHRHaM08iZm65y9OAExw43WTrQZHZ6jrnmnJYYpzKJt7sk5h6ptUOu9iDva4ZY2GRh1GxrhjidZGe3zgsv9Xj+hS22VwO61/dJ+wFRnjJwLIaugGKoxin1VGlzosRQ2llYck0F0aaGSS9KuLqxyd76LkvVGkcOzlCpWVpG6boGEr8pvGpmOKS4dPsxN1b32ViXHk2TRn2CaqWqt5/ahma5NCv1E7zphQ5x57mlh3ccVSNyS/mbaYpU9PbGSiIjFxmzgJw0LWStYdwX6MXsQo3Hn7yHj3/yPpaWa6T5PknWJU58ojgkiTOSNNPGPV7NKyJbReqp5Z4JmSwYZGkhA9fnil5f0L3E4mKsAabcdU9xkavp2jU8u4LKUobdHusrW9y4vE5nu0e9UsXMLV576SqrV/eYnmyxMN/WctyNtQ47WY8Tn17k8Y+fYmZajKy6OFaEgUN31+TCK11efX4Dv5PRrFeJhY10Mx587BTHH1oiMHYJch/TrUvwKyJBdsSZOoFoOCQYdMiyAY2WRaNlF4ZPKiVTCt+foL97NFd2QH3qsqpoM6oCLN6UxpcA8yd4tpRvXVagrMD7VYGf8Ffh+/Wxyu2WFSgr8NNSgaf/6PdPX71+/czFjQ4hrlp76SXtRhqGgY4eMZAohBhLnHmMTPeedYfilNpnEGS0JmZZrFdpRXvMLUzRmGpxY3tTh60PArh6XeRrVebmJrFsoS1j0FmKMhE0C4CZS0afiSMeKKPCvhPAHE/u3wxEpW9LzHnGUkABmnGW6gm5TOLjOCIIhgTDgQYCnudSq9fxZBIt8k4x9slyUn9IloZaFus5iql2jfm5NjOTTSZaNR054jo2tu1QqzRIc5NOL6DfGxKKm5GbUZ9x8QwxtGly6domf/PN77K508VVDtKx6NkmhmOSCEOnGUyzYDDNmMgSgJmIcBbbtFlf3+b8a9doV2p84vGP8NDxk1iZotPp0h322Qv7bHS22OpsEyY9alXF9GybA0ePc/LBhzl4YIqlRYcvdYtYAAAgAElEQVRGs4fiOnl6hTxd1/EXprBKuh+wCuYcfjzN+Ysxf/all3nqqcs0/BpzXQczTrXAdjMasBb0tBBxquIx5bg4lioyDA0xt1EobVIkv5NMxIywn+DFJq26h1MRaWaKMhNSyW8UyaNlY9aaZFaFzjBhbaPD5vY+tlOl1W7jODaJqfAlkuMn/K36ZoAp401uMp5kjGmwGIa6t0/+Ngab8qiNo8S1d9RjKEBTXHgDPySMA7yKwcl7l/nokw9yz71LVOsQp12CqKfHrT8MCALpsUwLYJrnGlgmsci2Y21SJYsnSSKLI5JRWvQtFiBzBCxH4FKfO3IOGujzYLLZYGayTashb6ro7g7Z39oj6A/Ik5TrVzZ5+bmrGqQuLtSo1zyCYcaG36d9qsZnP3c/95yc0bm0ufQ1BoobV/o89/Q1Vi7u0/AmaTVqBOEuk3M2P/PJ+2gt2XTjLYI4pOK18Zw6tqpIgCZ+L2R3a4fd7U1tfLR4YJKFAxOkRqBZzFQvdlXp7xzVwvnm/GuqIp9yBChLgPnT8g1Vfo6yAmUF3q4CP+GvwvKglBUoK1BW4J0rsPV//+fTO7s7Z17qBPQMT03euKFnnlEUovIU2xLyT9xjIzIlgQo52/s9Xnr1AldvbLB06Cgfuv8hJjwXy1Ws7q7x9IvPIII+s1Kj0/dptltMzbZ1P2MuvYFa5iaMpEWOSGRdrMzEzQpm5c3AcfxvYWXefBt7dOpJvkgHZdas40UMbdrhB752/BQwJhN028xp1D2a9ToVz8U0Dc0ACSOTphlROMQyE2Znpzh2+CBHjyyxMDdJvWphkQgk1rmC4viaxvI6gyQRhtTGMhwSmfy7BsaEQxakWGaV1y+u8Bd/+002t7rU7KoGmNo/1BRlorC4YmhkYoqi1kyIrIgkS7VUUBjXG1dW2bq0zqnpWT758CMcnl/CUsI+iVQyZxjHdNKA3XTI1nCf9e0NdrY22UrAn1vg6OEpHrt/hg/fU+HYwYR2s4epdiH3UbYDZp3MaJGY0wyiJucuDvh/v/gUf/3VZ3mkdohfnbyXllvBz2NeXb3C66uXcSoWJw8ucWCyRdURdjhDmSOhYZJq01nDEhMoCKIGsIjtWpiO5DX26Qx32O5tsz3o0k1SIsvBVxabPZ8bW3t0hgFetU6j1cJ1XS0nls7Ut0+n/PGd5e8EMAVUjt2I5XH8XAGf8rP8fQz6TAWmzo+Vc61gHKtVj/nFaebmJ/Aq0jcYkOYRSRoXCySRgMmcJBbm0yTNZDSO6f6xPFYei8gUDSxHJ5R+uPVnAbl2hPJ6ZFmCkRtU3AqNapWa6+KYwiaCLQDUtujuD7nw2gqD3pDZ2RoTEw3tWrzrR8SNgM/84gmeePw4Vc+ivz9kfaXDa6+s8upLa8QDxeLsPFXXJUp2OXqqyeM/dwJV9+mEu1qi3XAntEw7iQz6nYj93R57u116vQ7Kylg+vMDioWlSY6hl5KmRaHfl/vbxPIo8Jg4+rzwtKC+0ESXA/PGdE+U7lRUoK/Djr0AJMH/8NS/fsaxAWYF/QAUG/+H3Tne6nTMvRDmDSlPdt7mBgUUai4w1wxJaTRLqMnEPFQmnYrc/4JmXXuWl1y8wMTPPI499nIm5Q/TDPq9eOssLr7+M06yDZdHzfVoTbdpTTQwzBuklE5ZDAkhyMRxxyMRIJrNw88JH9e0ApkzAtQTxFpB5K7iU10gUQzzKahe5YBT5BL70Toaa1XEsm6nJNo16hSyJydNYR6tUXAfHMkmiCK/mcPjEEksLcyzOz9BuVnGsHJVJFEiMIb2ihollWviDkNXra6ytbeMPBTyYWsLoWzBwcqp2lYOLh+mFOd955mU2t3t4pkdVWTq3MlEZiWZcTMxUTH5EZpoSmTFJpjBTjziJWLt0mfog4ufvuZ8njp6kZXsaDGulppb/msSuRa+i2DNi9v0+w/19zu/3+HttPLRD3RxybN7mkfvbPPzALIeWmzTqtgbYllPDakyRmDX6vsmNjYg/+9J3+G9/+nUeqRzgXy4/zNzkFMMk4PnXz3Lh+mWmZ1o8fO8JDs5MUBXyV0meoxzfXLNnkgEpkmORKO9lU6zny6xtbrC5fYOdzhr7/R16QY9+HDDIEnylCJVFL0zoBhGWV6HWaOI4DpZdACmRPX8Qbrf2YN4q1x4DybFR0NhsZ+xWevPvmYDPWLOBssogLKYyLM2ICyGaaUOpQpKu1d8SeaL7lUV+LCY/IjUvzH20y/EYO456LYs+Y4VtWVjSFzsq2qhl+WYqjcimY9XRrzZ03Iz048YYWYaltBcxpInuERUHrL2dAVEYMTfXYGqqjWW59IKEbrLNEx8/wKc++RATzTqrV7d46flLvPryCjtbQyYbTZZmZ/U2lNnn4Y8u8MjHD5C4PTphD89q0LTbBP2Y9fVd1te26XTECEpRb9SYnGkzNd/Ca0rfckBqhJr9lmWq3uZx/EGbqcNP4ynh/EuA+UE4R8p9KCtQVuD9rUAJMN/f+pZbLytQVuAuK/Ct/+306W6ve2ZVDFUmZtXkude1i6MYq5haTpfpSafY/SNxDKZJP0m5sHKDVy9dJrdd7jn1MFMzR9jp7HLh2gV2entMzM/T90N6w4CpqSkmpxqYwpgYQxT+zagLnaOoezAtbJk43wZgCrjU+X4jZmg8iS/8O4s+TIlmiJNY+2R6rqNZlql2k6nJFq1WQ0cf+MMhu7s77O9tk0YhrmXQqLg0axWqIhWcm2DhyDytZp1qxcYSKi6LMCVF0BCgmREGIUmY4A9idneklzPFNCs6qiNJcvbSkGv9fTrb+5CZOi/w0uoOYaxouE2aTkU7ZIqsVJg5kSQLgylvlaqM2EoJU5Moctnf32Pn6iXur7f5tYcf45HpBVyR/KaRBtyWmArZHolrsefmbJuJlrJaSUYnTTnnD9ju7LOxvcleb4dMBUzPVDh4qM3S0gSLC5MsLy8wv7yEXXEZDkLWtwP+/Cvf5Qt//LccUBN8Zul+ZmdnCeKIS5cusL21ycLcNPcdP8JMo4YtLq9pKP63KEfceyUyQ3CRzTBOONfN+cGOwcrGOt3OFqn0tJoZpq20020ijrZj199cXG2VlpZaljjYGliSRzpyAr3L4f6evfx2Rj96ceSWRZC3N/tJtfxcFgcMw9YsphjuCFrUfZTinqzNeMbIsYifkbs4DouuVRkJphVoQP8GwBydPdqxdhyHIrLRgsks4lEKkx/5T2TYUZZiWZ6O0xE5fJ5Go8gc6RNVJLFPEvmEvs/e7kBL59ttWwPMerVJEGfsD7a4/4FpPv7x+5huN7l0boUffO9VLl/YxDTg4OIE0602ft+n1sh48tNHufcjM8T2kI4fULHbVBKPzfUtLl++xtr6FmGS0ppscfjYMstHlrCrIrceFOylEnm19BVndLeO4vem88mDzypPWPQ76cEU+bbupS36uuVWBKHAbzz5t+W87T07S8oNlRUoK/B+VaC8UL1flS23W1agrMB7UoF/+/l/dnrY98+ouUOo5oy6/rWvIlNNmcrqiZeehRUTt8yAEBjkOd04Zqvfl9ALZicnmKpXSfKIzrBPpdliYnqJ9fUOQQCzMwu0m3VMI8JQYpjj6z5MmdZpC5JcGD3JDSz60/QkXf53yxVUwJRkVUqQ/Fh6qCfyhT1mMWkWwxoRZWYiA63xoYfu4/iRg1QrrgbJW1tbrK6t4/sBnmvrfZpqNmhWHCqOSARt3LqDUbdxbBPbkh5ICXVIR9sWsJ0SDAuzFVM5uofUMDxsp4FhuIRhSidL6KiU3c1tLl+8wnMvX+DctW0ybGaa07QrDVxTkZs5ibBDMt1PDR1rkqqc2M7pZyY7g5ytzTWsbpdPHz7K546c5IRbw00i8lwCWCTRUIyALGLbpOMq9hwdpoKZSExKTpgrwtxkJ4xZ7fdZ6XXY9jv00z6JEVNt2BxYnubUfYc5fvIAU5NNgjDlW089y5f+7Gv0t1MOtg+RGAb9fo+056OCiLpb9O3VDBNbTGWEhcxTcs8m91ziFG0G1Ytirg9j1iXzVNgwleE5JhVXjHDEGTjRrr+6H1DLhfUPRQJInuueTg22PmAA83ZA8p1+Pz5hNZQZxeyIlLtoLJWjOQKno3FfANUxfDRRejGmiPAxjRTTDgoG81bgOM6PFJA5Ak9yVt0EmCMXWXmN9A4n+mx3dO6pUjKm5C69tJYGh8JMSx5rEid68SHwByTpEIStxiKKJEc24tBynfvvn6dZdbl+ZY2L51bo93waDYu5mSqOsjTAPHhokk/+wikWT1QZZH12eyF+NyPa8dnf3WNvf48wjag0KswfmGHx0DwTsy2QRZcsuAksi6gS6O8ewO/O5RPz5/DcrlwEbiORlfoW0lkZb7ovOxVjJFECiJqiuBr9q08/Vc7b3pNvlnIjZQXKCryfFSgvVO9ndcttlxUoK3DXFfi9z3/sdBSGZ9TCMZJKU61+4yt4puRSKi11lImlTIAlEF7C2jtRwEBYw2oFX8G+P8B2Q44e9Th+zyKG42LYTQYDkxdfuMqwZ7Iwc5hGtYmZSw+jGAcF/z97bxokyX2m9/3yrruq77t7pgcY3AdxEMeCBAmCS4rUXt7VhtcKhcNWMKSQw46wI+ywHP5mf/QH+YPtYNjhsCMk2ZYlrayluLtckQQJHgCIewDMPT0zfVV3dXfdR96O959VPT2zGHKAgQAQzJ6omD6qsrLezKzKXz7v+zyJeZCyskwy+ZKYwCTB7v0AU062RaEUU5OReqT+HzpkymMMLUQPe3i9NpPjJZ558lFmpyfYq+1wcHCg1IpsoUhlbIJSqagUy7xjUbANbGlHjGTONMTMi/GNnI5KREniSatucvKqwuzl5N1ENzLDFl+bMLIIZC4u1PBMHb2SJfZ8tje3efv0RX5x6jzbOy2KdolKpoipVLuQQJxRBS9CgUxRNTUCC/ajgAv7DRq1GneUC3zjzrt5SgyVIg3bF1CPsMQBV8Bc5kB1g46t0bV1SZxQ85y2B+bAUFEt/VijFUXUI5+9YEDNH1Dt99nuNtgfNNAyEbNLFe6+Z5HVlWkiz2PtwlU6LQ3DmebdtcuceusdnE7AQqZMQeYrfZ/I9SmaNhnHUfvFfhyw3espIygv0tEyWULTxnHySokUVdw2pH1TtrS4nwpgSrZhsisketwQq9T1A3FDTS44iDJ62N9523v+J7gAeV3DGclrazGcLx2qj9dmTUdHhMJENC1xpxUulZnmkYlPokpeiyMZGitfp1jKYxI32WSZcsHDj7NosUCmgLwYE8lFmuE/2Y/EmVXlwAoCyz4vna4Der0WzWaXbjsg8mOK+ZDpKRPbjDio1el2BlRKWWZnCzgWNPZaqi39scdXeeILJ4kybWrtfeodn0ath3vQI/BdMGPyJYeJ2QozSxOMzRSxcgLCHr5qHR7FjIhBmEGvOUu/ORuXpi6TydVuCphJ/mcCpYE6hmVeVjoexDBpBJgxf++3X0rP2z7BQyN96rQCaQVurQLpG9Wt1Sm9V1qBtAKfUAX+ye994Vt+GH57MH8CP1/WzNd+RNaw5VSSyA8JvTBRV3STtuex3WoigQqZyXE8S2e9ViXMN/it3znGc88/gxtovPPeFV57/Spvv1lFj4rMTa5QypSV9iKnikYsgJQocJrMlYnbjZz6aWIJ8/6Aefh7ab8cxpUcnoQP32n12MPt7OJ12zx07508+8wTZG2DnZ0qru+TL5cpVCYolMawbEc5bvr9DuGgixX7KpvSMiPGKvnhbJu8djmJDxURiNAkSofkwYdiUKRlQCBTz9LphtT227TafemKxS7ZWAJQfkDHi3j11Hleff0cNjmmC2Oq3TbUfHw9MX4RwDREodJ1XD1mfVDnrc11bD/kiyeXeXb5OPdkiox7IabnY+k6jmmrCAlN5XzquIau4FZATIDBciHTS8BEMiz7QaIy9g2NrmlS1wyqvst6p856u0qtv0tgDBibzHJidU4ZHB2fv4NMZpwXXnuV7/yrv0SrDnh4dpHpQonaQV2ZJ03my0yNT+LnspzvNPn52XM0ui7ZfBmnNIZmGWQjVOSKupygSbSJuKpKq2KkIlmk3XEoXB5lrgSapJ1RQznJ3gwwj7alfkKH0q0/bSwcJNtlSJpDbIqlRzq50qI0/KOQOQLGw0geqaHMYI72/esA81p0T6JuJj+PcjDV7KcCdhM/ygESL3I9YEo7rjxO14Nk/xfA1JOZXcQBOBTnWnl/sAj7Md12Fd/dI3B7+K6rXGaPiTHPXIV+t8nGlU1yGZ2nnznB4uoYO411dlsHaj45cMEONSxLp1DJqnnLibkSlek8maIJVoQvLdhhMKyJrt435NZvT9BrzsX50g658oYmc+LvZ/KTAuat757pPdMKpBX49FcgBcxP/zZK1zCtwG90Bf75N77wrSiMvt1dOoFXKGvFV35M1rTUHKbwXuhL5ISObmdo+wGXdnc48D3KC7NQyLBW3SDMt/nC79/HsROrvHNmjbdOrXHp8j47OyFjpRmWZleUgmlpcponCqarQFOpL8q4RABTTqcF6G4OmMlk2fDvw/a/0Qym+m3Yp1PfJmcbPPeFJ3nkoXuoFPN4vocn85mYDCKdZtdld++A/f19Bt02LZmV9HqsLFS4c2maR+45oU7e1fooO1SBywQwxbRG5s7cUMePbfq+xn6jz6X1XdauVoliaf2McL0DpsollhcXmV05zqlzG3z3z39G1I+ZrUwqZ045cQ4kciGK0EOwNEs0U9qBy4X9Kmu1dU5OlfnyPXfy4Pg0y3aegh+hD3zVFmtZjppzFLMkcZRVel/SM6kUZysMyLhB4nTra/jiQBqJSmoQmiauptOKfTqG3AbUwjpXO7tcqdfoxB5WvsjdS8d5aHWZ09vrfP/f/ozMXswzx+5kqljk0vYWe40mM+UJZqfmaOs6L29t8PrVdSwnT6EwTiQgb4QQ9ZKoDJk7jHRlImPpFpqqs7TKipI7nB0ccpeCnuEGDzXwxOfml3yq/tpApsDlYTu4QKXoaiHXAHPY+j06GBRFJpEjoy+JODE161CNVLOV8schg6um4kOwPDqDqSePEf8eDHwVhmOrFuREwZTnMZRamSjHMjcdYcqMpu6ojE0/6qsWbZkbdfS8yq30Bx36vQMa+zUaB3tYps7K0hwz0xU6rT0O9rdVvMnd904RGS7Vgyrd0COyLIrFAqVMjkIpx/hUmcm5EoXxDKYklui+ar0X/2r12tTlLjHESlrq3e4Y3cZ8nMkfkB+7mgLmb/SnWfri0wr85lQgBczfnG2dvtK0Ar+WFXjh7/7Jt4Ig+Pbe+Awt3dRKr/8MR5cTR0udxEWBKIYGVq5IOwh598oVttpNykuzWOMlru5u02zvsbwkEQKwXt3FzBTxQo2taotiYYKlxWXyuSy6JsrlAE0bKAVTfQ3nygQ8EpuN9wfM0Xza6B4q7061yAqcJL/13S7dVo07ji/y9eefZWairEx8RPmIdJOOF3NhY5eLG1UGQczY+DiVYoHNtcv0Gns89tBJ7pgqc/dkXrVyqhP/Q8CUGVRNqYD17oCeDwcdj7feu8jZtS00u8D03Aorq3fRaezw1ivf4/jCHA/efz/H7rqb05eq/N//z5/T2e8zU54kZ9tojsxgillPgBGJZmQzCEJ2Wg02d6tk8Hn2nmM8Mr/IglNgKpMjE2nEboAmxjCGTWCaKupESmeGMRI1KmQg2wIGGFGPMDIJA5sostE1B1MUaoEIuV/s40ZdulGbrunStmI2B33W6j0u73Xp1nvkbI+mHXBxrcqkl+WZ5RPKGOnczhb9OOaulTvIZwq8vnaJlzav0rJsxsensbQcvm4wsAb42oGKdrE1R6muqo9XhLEhSyUZkcnspYCNgKW46oobrewbMv/rSd/vTT5VbzTd+VQfjAKXkTkERrmoEkqPdAKYh8fAsOF1KFEquFRt24lNsq5Jl0FOwZbiyuHsZTKSPDQIUveT23BG+XBWMwHRSI/wpf1V9SuIcZCYC40AU8BTRzOS3+m6re4nF0PCyFX7jVy4EPfZjKlTyOZxTIt2Y5+tjcu0mk1sw1YXETy3TaHgcdfJCpOzJu1eg5bbwypmKEwUGZ+uqOOwVClQGi+QL2XQZJY4HjAIJKrFT0yfjOTVJl66Mo0aEwzydOqLsW65lKYuyq6SKpif6p0/Xbm0AmkFPooKpID5UVQxXUZagbQC/84qsPWP/vtv+Z777YuRxUa3p82ef0MsPxRgyslj6EmYu4mZKXDQd3n1zGku7e9SmJ/CnixxZbfK7tUtJo0s+VKeytQ4M8sL1BotTp9fI5MvsrCwiJM1ieMELtFcBW6JqYutXGSVsiXB8DcDTGmTHM1cjvoCVfblUP2KY+r1A8LI4xu//SxffOpxMqZkBg5otTts1Q5Yq+6z3eiRrUyzfOIuxiYmlSHQmVNv0N7f4fkvPsPxosmc31QzjiO4VAqmxEfoOt0gYKfeYqNW592LG7x1+hJ6tsJDjz/D3OJxNDNDbfMiG+/9lLtXl7nr5J2Up2Y4s7bNP/tnf0Gz1mOmPE3WsoitAF/3iAQwJdYjNtXs4qWtbbx2k6eX5vnyyXu5o1ChrFk4MsMoGB5GxCIKGgaubSplTznnBhEZP1QtjQJjfdPFNfrSLJuApcCdfK9UxOQmyxMDpL7bViYqkanjagYdV6fZiTizvsFru5eoZUI2d+tMhzmeWFzFdmzO7lehkOP+k/fSa/X4/uuvshb0sadmyDllzMgiMm0iq4Oj71EulpgamybrFHH7AQf7LRqNFn3PVUOFuiUOtMkOoBS4odqZ/CQK8jC2432OhqNzuf/ODpaPasHiliyAqWhaAO9GwEx0OgG8kUdsokbKPpmo/LpmYcX5BAJvgMpRO6wsX6nGI/gcGiYl2Zgaoenhm7J/DGNPpL4KMGXdZJ8x1MylAv+Rg61SySWSRpxwdWUEZBk+Wmhia1kMaXn2e/S7PZoHffZ2JX+2xeRExIkTJnNLDlZWA9ukMjtBaSaPk9fJFySWJoeVsdRs8iD08AJPzefKvqHgUpO1kMlRuYVYks/r27QOVtQ7R2XurLyCFDA/qv00XU5agbQCn9oKpID5qd006YqlFUgrIBUI//T/+Nag3f32O80+Vxst7c6NsxKEgK1L0LrMYYokZoGdZbPR5men3uJcdZPi3DTOeJkLW5vsX93m3rEplo4tUpgsk58qc3V3jzfPnEd3MkzPzuJknUSl0T1iPVAgISfHxAKXVgI84qypFIhR9Mi1bTSCy5GEJWY7SYyDxC1EasaytrPN3EyF/+BP/pDlxQXVdtnpdnnv3AXeeu88Rr7MwvG7wCnQ6nns7e+zt7NNa2+Llekx/vAbX2M5E7OgtdWMpJq7lFXUdWJDjHR0ekHMXrvHhY1tXn/3AtV6j9mVk8wu3cH2XoN33jtD0NljKefypccf5L67TmDlCpy5ss2//Nc/oLrVYrw4ST6bQbNEwUyMi4xAU7f9eoPzG5vMZzP8yb338vDMEtNmDkdFxxyZURXXS5m5tA18SbiQudggIhvIfQIFmB0roGuGGLqYGEmuoY4uhiZibCKtz5G08zqYuq3mHGX5se8RDny8rk/QC1nvtng1bHE26nPm6gYVz+DR+ROYjsPp5i79jMXc3AL1nX3euHCeXimHMzWt1FjT09AsG8cYMG63WZ5f5MSJu5gcn6bX81nf3OHqxiY7B/t03YHKNQwVzAsUSdu0qNQitSVmP8YRE6gbj95bUTBFLT062fhh3wFGUTof9vEqZkTNHSeWNUkrdjLnO8LrEWAO+1wTbBoaAMn9dHEPRlTFRK0cqZQKHQ+jSJRHc/KzystMDH4SYNSIDB/fFF/oxNRH4DJRPOWyg5Xkb4pqqo5JQVUbTTcwTBR4InmuCnp7EJhY5NScrZhtiTTtD6BZF3fYGoPBNvlimzvunuTkfceZmp+gNO2QqfgEWh/TymBnHGI9YuC5KhJH3F4NleUp70io/dPQRKWPsLQAU/NVbFBz7zgDt8j48luHWanXdTqoSkslZFZZYnDEQTbECwJ8P1KmP4mLbMx/8tWfpedtH3rHTh+YViCtwMdVgfSN6uOqdPo8aQXSCnyoCsTf/dNvdeoH335j94D9nqvdv31ZtZ7Zohqo+IwkSsTVDS636rz49tucu7LOzPwixelp3r5ymfrlDb64sMjxk8fxbQ1jrKAcSl89fZZuBJXJWbLFEpgGoRGqm2RAimJpRZq6mZG0RA5bXocntYnOMprMS1rfVKyDxAt4gToRNm2bXhSy26oTdLb5yqOrPP/1b2KXpmj5Juc3avzopdfpeTFP/tYXmZic48LaFQ6aDbarm7z35itk/A7ffOoR/uirz1KK2kzmXBVTouBV5tR0C1936IYaHVdy/1zWNqucubxJLzTRMmUCLOrNNi+//DJeY5fPL1f4D7/5DI/dcwzD1nn38ib/8t/+nHNXD8jlJ8gXC2iOTmyaRIGO1tWI2i4721s03RZfPrnKv796kslMApdKw5PImCMSr4CYtO0msB6r+slNTpUjiTtRGZMC7YLyMreWwJosJ1YzjwIbol4lzqRKJYvBHwR0W13ajTatQZcdB970fH527gLZQcijc0tYGYd323W2DQ0zX6C1f6BMf8yJcfRiUbVXZ2XbygrHPtkMzM8vcMeJO1mYW8AwTBqNJru7NWp7e1R3d2m0GvhhqLa4JtmXSuEWlTpxDh5609x8Px+6zd7sDgrljmRUfpgDZsSAtweZSRRL0hI+RKERPCqSGkLhcOhQAeRoZUdmPsMsy0P1UrnDChBea4eV4o2gcjSPeTQHM4nJkaokjxHzpcQUSJZzdFnDY0/2IgFMYwSqojiHak7S0C0sCc1R12Xk2IwUrEq8ULPdVsdao7nP9Pw4T3/hIR56fIHCZB0jt41hysWNMQWvMb5qiZWLLknep6meU16L7LOJ6asdfAcAACAASURBVJO6NKWUenGjbu6t0OmOU1x5Iwk+EgBXzz+833ByEy1RyP1I4FKyZkM1T+1H4iybKJ//5fM/TM/bPsyBkT4mrUBagY+1Aukb1cda7vTJ0gqkFfigFYj/8jvfauzufvu16h5tL9AeqG4kCoGhYctJaxCqNtSeFnOp3eAnp97m3KWrLC4cozI7x+traxysXeG5hQVW7zqh2jWNsSIHccBLp8+w23UpTc9TqEwqwAwMmQ8UJVNOFkPsKMKWSI0wloQCpSIIHI0MPUaAKSeOConkxDeMCd0Ay7DQbZt24LO+v8O40+HvfO0h7r7/MeLcNButiNfObXBhs8bqyftYPX6S8+cucv7CRbL5LNWdDU69+hMmDJ8//vJT/NGXfotM1KRY8LCkXTPW8CINT89QH0Ct5RJoNl034PSFy1TrbXw9y6WNGs3OQKmoV6+sYfZbPHvXPH//D5/jwdVpedm8d2WLf/79n/PmxV3s4gSFsQq6bSQmPb5F2IH61h4H1U3mZsv8zQfu4asTMzgC1B/6a6SQDVsulXJ2hFAVyIt6I9s4UlCnGxa+D81Wh4ODBv1ui54Fr3khPzx9nozr8+jcgmqRfafTYo0I1zLpt9r4ro8zPk7oOOriQVkzcOJYKUWRbZLN55idnmF5aYnJiQnlJBuKs22/T3W7yvbWFs1Wi16vq8BEl/VR2RoJRI/aZz9sOUJxAL5NwFQgrnbP2/94f/8lJJQ8AkelVirATO49cpEd/T/6nZphPXSKTeBQQfmw2fYoeCaGQJpSiuUChewS8vMIMA8dZ5XamSxLvkbfjwyF1DIktsSUixg6Zpyo5KIyqvxMLSCWdu1AINNlZ7dJzxuwuFzmyS8ucP+jNnZxHUsEynBy6FDkD02PBMIT1TGpxgjG5fdyQSQxhxL1t3MwS6c7GTtzpzXN8lTWqkCmrIcYD4sZkKqgdCKIWVQ4hMsgpB8IYMqcdqKW/9df/f7tb9gPu4Omj0srkFYgrcAtViB9o7rFQqV3SyuQVuCTqcBHAZh7a1f44vw8d548AZaOWcrTsXR+fuYsF/calGfnKU/OKIARYxG5yYmntAWK4mZKtmMUq9vNAFOUJwFddfKrwuxiBZgyF1l3+2zs73JixuDv//7nmZ4/jmuUuVDt8OaFTcYXjvPgI0+wt9fkX/3p/8fp06exMjbN5h6N2gYLeYs/+tKT/PFXvkTe7FPIu4n6EsW4Afh6hqu1Fpc2aziFCiEmb793Hl+ziO08P3nlLaq1Ov1BnzDwGDdC/ubjd/O3/+A5lqbzWIbO2uYe/++f/5SX3ruKVZmgPDmezJXFBpFv0my4XL28jh34fPHBe3j22BIP2BJ1cjsfIx8NYHbNmF/0PV44e4GsF/H4wgKWbXOq3eR86NGWoHrXwzYtjFIJz7TQwpCyYZGJwQukFTNRn7OZrILL+dlZZqanGauMKfMfcfTdWN+gWq1S26sp6BSwNExRzMxkBvY2DxEVMXPNR+p9lvYrJNAjj0gBczgZex1gqqRM5Qmt8mPlIpK0musyOWlTbw64dPky9dYm9z5c4eu/e5ylEwG6KR0DlaG7rQDmcCMdgqQU/siGO/p7LaDbmKbbno6d6cvoTkcTwDyEzKTvIZlVFYVU064DzEEYI0lMCjCVgvnC7Rxwt7mHpg9PK5BWIK3ArVUgfaO6tTql90orkFbgE6rARwGYO5ev8PTcHPfeeUIpf3YhR1jI8NKFS7y5vk1mapKJ2TkMAQ8x9xGM1BIVMzE9FbiEbHhzwFSPGilHUYx09glgumHMbqfJTqvOoycr/IPff4x8aYr9Hrx1YYuNgz7PPP8N7rz7QU6dOs0//sf/lJdfeQU/ClQsQ86KWZ0s84dfepqvPvY5jLBFZUwMZkI1p+UPAfPC5i7vnr9KoTxBsTLB5Y1tsLLYhTHeeu8C27V9giAg61hkB12+eM8KX3rucbKFGMc0qG63+Bd/9iI/efsixtg4Y1MTSrE1Q4kP0bm6ucfm5jYPLi/xjUce5r5CnoVYgiRu5+ujAcyOHvJSz+XH5y6SD+HzC0uYpsFbrQan3R5131NJisVCkSibwzUMCALKuklW03CDAM8cqmESSqPrVEplVpaXlZpZzBfo9nrs7uyws7PD3t4evX6fMErU80haemU/keXexqeqmrP7JYCp/nTLCudtrMhwk352FEwxljqiYA7bVJVhkHRBGPZhVuylK1e4fPU9CmN9vvCVBZ55bo5iJSKXz2Go/togUTAP1cuRgj9y2B0pm8MjQwvptybpNmdjZ2ITK1dPAFOmLtWsqkQhjeZQZf8x8CJRMCP60iYbxHiRAKa892j8F1958fY37O0csulj0wqkFUgrcAsVSN+obqFI6V3SCqQV+OQqcLuA+draGttXr/Lk/Bz3r66S0zU1X2iNl3l9fZ0Xz13Az2eYWlwkm80nTrEyU6dFBDIjqMdIxqETxuSDazOYN7bIqpP/kTmJH6lZLwHMvhewWd+j5Q/47Wfu5O998wEV4XD+ao0f/+IUVmmar//uH7F47E7W1q7y3e/+Jd//wQs02g0WFmZYnptitpTh6XtO8rnjK+hhi0zWhygx35HZrNBwuFI94N1za5iZPMsrxzHtDBgORrZEvTOg1RGjEpOsuLru7DCuBSzdu4hnujiWzX61w5/92Yv8/O3z6JUxKhPjGEEEbki356k2W6Gfbzz+CM+sHGcuCBiL/Wuzdx9qF/koALNNWw/4WbvLi+fXKKHzxMKyUiPfaOzxbr9Lw/fJ2zaVUoXAyeAZBrEfUNB0smhq5s23ko9DZdYURli6QalUYm52lqnJSTX31+506LTbCi6DMMAPAgb9/vDnEMOSaI8P/7Gq5jnVWtwE7dSc3y+VOI9shQ+/HqOFfDYAMx62yErMjqHaZCVFU6X8DI9ZCRQJY5uBq3HQbLG+cZ6D9gXueSjH83/jDk7cU6ZQidAlL3VkdqQAMzF6Sr6GmbSqU3b0N2mfjnA7Y/Qb87Fd3CdTroodlgLLpJE2aa5XGqZcoNBNvFBybCMGgUBmMoPpR8l7z3/63M9vf8N+qGM1fVBagbQCaQVuvQLpG9Wt1yq9Z1qBtAKfQAUOAXNnj7b7wWcwBTA316/y+aUFHlw5RjGCsVKJwswk79aqfO+dt6hFAdPLK1TK4+hKfUwiJ3wdXBM8PZnBLPmiVL3/DKa0tmmGjrjHisGPGNbYpkPP91mv7RA6Bn/rG4/xt798XOVEvntmjZ+//h4zK3fw5LPPMzW7RK/nsbGxzdmz5zho1hmfqDBRKZDXI2ZyDrO5HLbEhtCBOFDAF8vpqpllrz3g/NpVavt1yuUKKyvHKY9PKnOfQaBOf5USJ06nUauFOehD2aKtD7CcHHvVDn/x3Rd5452LmIUy5bEKmi/qS4edWoNGu8+dy8t8/XOPcHe+RLnfo4B/O4LdEZfSDz+DOei1aeLz01aXn1xYo6KZPLG0rBTF1/Z3ebffoR3HFJ0spUKR0MniWzJX6pELYzJq0jbGt3QFjQJwomCO5hhz2SyVSoWM46i/CYDKrJ/cRxTkbq9Lu93B9dzE4Ok2vpIpPjXd+P5LGT7/L1Mxr+Hn7X+8fzYAczSDKYCZqJhGLBmriWGQIF4Q6wowg9Cm7/psVy+zXn2buaWQ5752kkefnic/0UIzvKGrriLT62ctlbI5DE4VdBy1yWoxXq9Ev74U25kuhfErMqU99IwV0JTHhImaKfa3hgAmSrkciIqpTH7kQlKk2vP/wXOv3P6GvY19NH1oWoG0AmkFbqUC6RvVrVQpvU9agbQCn1gFbkXBFCVPTH7W2g1efOcU5y9dZWFhhcrMHK9dWmNja5PHl+d5aHGFcXSmSiVKU+Nc6jT4q/fe4ny9TnF6hqmpaTKmpGxqhBItoscMLB3P1BVgFl3/lwCmcIGu2iVD11dZjo6VYRAEXKntYBZz/J0/eIrff2ySyA/YWK9ydXuf8tQ8yydOks1XVLtrEER4foAXyqxXMivmiGuu72EHAY5kZ0YdAm+gVEzTyWJmC3TckAuXrnL+wgVMw+Ceu+5mdm4BPzboyaCmblDM59AiH0eTTEudZtinJZCYLVLdafG9v3iRC2fWyeZKFItFAolWqe1R3d5nrFjm2Yce4pHFZWY1nbzvkY0/DsCMlMGP5A1KC6ph2HheTLPVZf+gjtfv0NICflxv8dOLlxk3bJ5YXFbb79W9Xd4bdOlpGsVMhkKuoBTMwLaVgpkJQjWDKQq1Z2nKuEe+BB5HRjNKi9INHMfBsixVW9tx1M0wjERFDnz6gwHdbhff99VyZD9QGCIwahiYKs5CslZjdR/1POr1GIe/E2BVUSXqdr1aOZqpVL8fze0NjXLUb44om2qq74iSevT7W1VAbzw5OHzc8HkUmklci65hSJvpESge3Vde21HzHoXONyi8iZPqNWfZxCX29k1+RsuMxInWiNRziHKpVMxI4kvkOUVH1Ik0ydHJEMUOnZ6nzLU2qqcoT/R47mv38eSXFshP7YAxEIvjJMcykotJicGPmMhqEm0Ue8oBOZKugkC2oa62eejm6NePxbYF5ZnzmopckQsZmminYkCUqJgjBVMO14EvgBnT90M1kynvB3Ic/GdfezM9b/vEPo3SJ04rkFbgViuQvlHdaqXS+6UVSCvwiVTgVwGmFgQEQUhPgyvdpgJMcZFdmF+hPD3Dq5fW2NzZ5pGFOR5aWGY5l2c6nyNXKlCLPV65eolfXLlCK4KZ2TmmxseUe6g3hFbXMghsMYOJyfYGNwXMkYusqIqhSBBhjG3Zqr3tam0Ho5jlP/qjZ/jGg0WVjTfoSVB7jG7nsLJFMGxcN6Tf99SJr5PLgilv0ZKpB6YfYvoRUSgZfG0FmHKS6mRzxKZNvdXl0qUr7NZqLMzNcPLEKvlcgUg3VButLNM25dQ2VOqc60e0PY9WFONnClzc3Oe7/+YFDjb2mcxXyDpZ2oMe61tVBp0en7/rLr5y/8PM2xnycUSOACcKPwYFUwAzaQceuch6fkyz2WF/v07g9WnrIT/cqyvAnDAdnlxeUeqiKJjvDXp0NShlsuSzeTzLUdtTTH4yvsB7ApiumYRyjPTDJD5jJLIOVUsx9JHMTscmm8spCC9Vymq203UHbG1u0W63lQGQzLsKXAqYFgoFdd9sNqvAU+4j/2cymcPftVot3IGrlh+GkYJQz/fwPV+14kZhEt0iCqoCV8EUcVhVwHntS/6uIjSGIKeAbaisjuBuBL83O6BHkCd/Pwq6ChyvA0xpARXFVxxer7m5jgDz0NV16PQ6OuEYLVNFjwjM/zLAFJvVYfSJes1HYk4OYfTI70ZutQpcNZ1QxeEk+6lcODJiM1Exh1EnsQrgtDCsPEFk0Wj22K1ts1l9j3y5xxefu5dnnl+gOL9NbPST+JxIIwp1kusRGpYlBj0BQdjD9z0CP2LQ94kig4LEH4VZ3PpqbBsO5fnTmimxPlFSN1u6YjW5ICEKqKTDGPRdaY/VGAQxPc/HDQPc0CWIQv7h751Nz9s+kU+i9EnTCqQV+CAVSN+oPki10vumFUgr8LFX4Fe1yGq+AGZATx8B5jsJYM6tUJqe5hcKMKs8NDfDI8vHuLNUZiqbJZfP0LN1zjf3eeniRc5s7ZItFlhcnMPJ5XDjiH4c09d1QlPMYHRynntTwFQuskNlKZa8CV+iVCxCTWPzYA+yDn/ye0/w9QcKWHKSPszvxLCIdYsw1nG9iH7PUxBhOTaxkYSgWKZFVrdxMPEDDzd2E/VDnXvrdAYutYMm+3sHqt1uaWGWucmJBJAkR1Ky+pRuIkpOSNdz6Xghpl2gF1vsevCTt8/xve/9FKPrs1AcU+2Ee+0WG9VdxjJZvv7wQzyxeJxxMUsRd12JcAk/ecD0vT5i8vOD2oECzEkrcw0wD2q82+vSJaYsQJgvMpAWRMNEjyNl2iQKpq/FqhVatTmPIjgUXV1rVj0ET+Uca5LJZimVS0xMTDA2NqaAcW+3RqfTwXVdBWaieApclstl8vm8UjYFLkXplO8FPgUy5Xt5nCdOt4Y9dKZN1D9ZrlxAETVZoFOcgAeDAaHE8wzNhRLQFPaLlLNwcB1yDg1kDltCk0P4VymZR2HwuoN+pJQqx+SkSGo3G4LsCGZl+XJcKogcxrmo1uMj63EIg78CMBX4qxzMvw6YN0JmskyJIklUUaVOqxlHmXlM2mQFMg8BEw2x3NHNDEFoqAs1+/u7bNfOUyi7PPXM3TwlRj8LG0rBjKQtPRIkNokjUZ9FvQxBWtejAUHg4XlyochXs9aV8gSGbtPfPw5+kcLCa6KhJmqqpmGZMYYhynVyISEIxdVYxw0N1dougOnHAX7sS3M7/+3vnUnP2z72T6H0CdMKpBX4oBVI36g+aMXS+6cVSCvwsVbgVyqYtwCYG1vbPDg7w2Orq6wWi0xnHQr5DHHOYS/yeK9a5bULl9lqtCiOl5mcnYSMQy/WGMQagZbElJT1m5v8CGBKW6YoUJJrp4URpoCjprHdOGCgR/zuVz/HHzw5iyMnvIEvKe9oAjuWgx/qeCJ3DsPiZS5w4HvKUdK2smTMHGYsSouFljEh8ol8l0gMasIY1w8JfQG/iLxjkLUEKIe5nOqkW8QmAcKAtjegG+sU8tN4eoG3Lu/wf333+5w+d5mpTIkpp0DQd9nZq9Hudnhw+Rhfu/d+7sqWKBmS+SgoHWBFCVx8+K9bMfn55Qqm5/YUYL6wX+fF8wlgPrWyolS8V/d3eKfbkYlVxvIFSsUSA92gL8ASxRQ1PQFMqbV1LWjiKGSO2jpN2U6SyzhsXRV4EYAU0BRlUlpnQz9QsKjmOKWV1rbV3wQu5f71el3FnQh4CRyOFL4EIhOV0tTMpA3XtnFE4ZRbLqf+l59luQKoO9WqcrOV1lyBO5XFKcqltKtaVpLAOFyXEUx+IAOiIUiOHnu4jJHKqwAu2fJK+z1y/5FqKq/vKMgqtXJ4O7zPr2iRDWXUcQSwtwiYR0E0AcxkHRPAlPZwmcFMYFdce8VAR8x1wtig0epS26uyd3CVyRmDLzz7AA89NYZeOU+sS4ustMWamHoGTbNUjX2/T6wNMExBe7ngFeG7EqubpSgXa0wLd3+VQbeAOf0TCCQqRcfUNUwjwrFjdDPG81wGnmCkQyCmQ6FGX1quZbbTiMVgln/49Tdu75D78Adr+si0AmkF0grccgXSN6pbLlV6x7QCaQU+iQp8JIC5ucXDc3M8emKVpVyWCcekmHOw8lk8x2TPdTmzXeUXZy+w0e4wvjjL+NwkngAiBp4XYYQBFYEQDaIhgSSqVtKiKHApRhwCmAIJ4iJr6KbKNdxqHLDXbfH8F+7m7/7OwxQF/gKX2HeTAHlp24x0Bq4oPiaZXF6BggCmuEl6gUa35eL1QsxMDi3n4Fg6oden22nTH7iYpsP42BgT5TyOHqGHLkYs813J9J4442piDBT79AnpmTa6UWG/rfOXPz3Fn37vJ0rtmZ+Ywo51Wvt1dndqjGezfPX+B3hqfoV5TccKfVx85XFiizp6WzvF7QOm2+/QMSJ+dNDkx+cvKcD8rWPHEeD/xe42p7pt1SJbyeWVgumaFn2pehRR1g1l8iMKV8+69kLU5j2iZEoNBfpGiqKasRQFT43dJtCkLiwIcY1MgIZzlyP1TpYuyqbnSQt00toqQKhUyGF+qjJtGgZhyu9kuQKxCjYdR4Hq1NSUMh2SZfQkOmV3V92kxVa+BC4x9MP4lNHyFQgOVb1fpV6OTIzkMaP1vNYqO1Ish4AmUS3S3hkliu2o7VeUW4Frec0CxNI2HAaJidIILkfq4y9rkRV1OYFYUTCvn9V8X/VyOD87Wmao6XiqCVcAU2YeE8hUjbmyHYjwlWu0mP1Avdlmu7pBvbHF8Tsm+NrfeIrV+xz69ili3VUzwDoOGrZqk5U2Zs/ryR6EaQVI+YUEtdjGMvNYVg5dM/FbC/TahTgqvaGh+YiXraUAM8SyQgxDjnMP15cLVQKYDl6UtOpHRqgAVDfhv3n+5ds75G7reE0fnFYgrUBagVurQPpGdWt1Su+VViCtwCdUgY+iRXZrq8oj8ws8vHqMGcdi3DYo52wyOQddToINk5rr8vb6Oj87d4H90GdieYZ8ZYIoNom8SOUlZqSVTXt/F1kFmGGiSlm6pVxkRSWRyIFqq6FyMB+6d5r/+PceY2VmgpwWoYvMocw9EpAVF1lpr7OdDHbWITYMdXK8vlXjnVMX6LY8ypMzZMYr5DOWAtRm/YBWq60ec/zYMieWFyhlDMxggBHLkFiiLol6qccSb+Ljm9C1HWqtiF+8vc5fvfAWa1frlMfHKY+L2ZBPdXObwX6bR5eP8437HuBkrkBZolHcLn7kYTiWagH+QKrYX9uHbh8wxUVWZjBfbLT50blLTNoZnjm2qrD/5Z0t3ul16Bs6OWkzzmSJs3kG0qopgKkZSQ5mnACmXDwYtcXeCJlHFToFaEP5Tj1G6c5Je63cbwRRo9ocrdHRmciRwjiCP4EeMYe6EezU8odmQblcTrXkCmhKe66YyEh7reRzijra7nWVsdTIaOioejlSTEfLv9khffTE4HqzoSHsDYc+VduqqePYFvlsTsW6yLpJS7AApqxbs9lUAHxwcKDWU1p9R6/nVwFmpIm6nMyTJjOxQwOgm8xhjl7fdQqmXCBS2qWY6kSYoj+qY3OowEpXgkQRAX3XZXd/n63qJl7Q4p5753n2y48wsRTi2mexMpDPldA1h07bp9FITJ0sO8ayAywnJJMxsSxHqZdENr1eoGYyNW+JyJ+Io9J5MLpaHGpKwczYMaZSPj3CKFCdDD1XxwssYs0htgwwIyJdTL8i/ruvpy6yn9BHUfq0aQXSCnyACqSA+QGKld41rUBagY+/Ah+Fgrm9tcPji0s8uLrMhG0wlbEYy2fIZRwsmYGzbDqGzuagzyuX13j50gWacUR5Yop8pkDBKpBXBjkDNWf5/gpmYq4iJ7m2bqIpI5AIN4hUBmbD7zNWCHj+sTmeePAelibKWJFPHPropoVmWModdTDwk1B4x0bP2PT8mFffeI8f/vBlPFdj8cRJ8lNTxP4Af9AlDgOlcAlsrCwvsjw7RdkxsGROMw6UcokY5EQhRuRB5BE5OnVD55XTm3znr97g3LkaGbNMSWJailmawYDN9S3KvsY373mQL6+cYFpmCv0+od9Tbbl2JoNuivvm7XyM3D5g9rstBZg/bXZ44dxFJuwsXzi2qoYnX9rZ4t1eB8+2MMIYaXO1K2MqpkRMfgokOZhuHNKzR8GIQ/VypGAO/79R9VNq5lC9Vi2xajZVnEWvqZJHQXOkWt54BF0Hn7GGGMCMZhNHIDhSEaXWozlGgbdiqcSEXBQol9VcaBSGNDttqsPW2ZFiOgLZo4D5y45kBZVHWnhHcKtcb3VxRjXIOIlBUSaboVjIUyoUlMIqCqYomfIYUWsFeqvDdt7ecPb0aAutmt+8yQzmCDBHM5g3dZwdzn++X9ttKOphLJplpABTsicFMtVz6qozFsPR8UOfvXqdje1tGo19ymM2x09MsnxsHKfcwp7cpzKRZ2pyFmKLq1f2WLtUJY5C5hdKTM8VyeZ1bFtcg03i0KRRd1m7tEuj3me8dIKFuftjP7PBQXdNaxwMEP+i6ckMkxMZBanSHDvwYuotmbU1sDIFnEIBrBg37BJGPv/jv/fW7RxwH/8bePqMaQXSCvxGViB9o/qN3Ozpi04r8OtTgfivvvOtxm7t269t79Fxfe3B7XVsQkwdLHHHDGQGMaSna1zutPjR26c4d/EyS4uJi6yY/Oxs7vDE/BIPnTjGpABm3maylCeXsTEcm8A0lZlPS4ONbos3rqzxzpV1Wn2fQq7ITGVCGQB1DTkFTABCKSoy7yZdkYgCEirwVLENcuYaRoSSYRdGBNJ+Jzl33gEnyj5PfO5eHnvoXsqFLJEA5tAVNA5kjlKUihhsE7JZOj789JV3+PPvvkC/E7K4uIhpWwzcAQPfx8lkmZ2bZ/X4MaVezowVKIqigoumYhNCwlBmAm0sw8HzAvZ6bc7u7fCz18/xizfWCPqi6I6rGT/Xgr1+m8Zeg5PlCb559wN8bmyaku/BoKtabOVkXWI6JLPvowNMUQAlvuHQXkYpNlILFVMSiZGKGBZZala10eiwf9DA60kLbKQA80fnLzJuOzyzKoCp8/L2FpcDn0wpT9Tv0en10cbGCbJZtVxHzfTpSWuzmlEdmvyI6Cti5HC28VDxGwmX0lqpSQbp0MFVQWiiWIuzr8CZxFko5fg61yBpjU3aY0UuHc0kJjEj4k4qGazmsK15CLxHLWLVsyRmPkmLrqZUwlw+n6iak5MYtkm721a5nAJ4YhwkbZyjtl55YUq9Uw5Q7/8lgCROuaN5yVGcyggwbdtS86yiUuqGAJXMFCbRPqLoyU0ccbvdjjI1ajYbR9TLpN04iTAZ1k1e1VBRPHSJlb1MY2hYlKiNN4Lo0VZbBaqiTA9daUfL8TWdvqyduN0qFVMAUyJLUN9bloaTsXB9l62NTTY2toijgKXlKQpFgyjqEpt1CpMDJmcqLCwtUyiOUa22ePedKzQbDebm8iwtjzMxVaRYyYvmyl6tydrFHc6f2aPTCLjzxEkeefSpuD1Y5/yVV7WtzZ7aDotLRY4dm6QyUVRdAZ2+x/rWHt1ByMziEvMrS1g5k06vQW/Q4X/44x+n522/Ph9f6ZqmFfiNrUD6RvUbu+nTF55W4NejAvEPvvOt+u7+t1/brNHru9rD21fJ4GOqWathpIO0OJo6l9ptfvj6W5y9cImV5WXG52Z55eIaO1d3+K2ZRR65Y5Vpx2QyZzE1JoqDQ2yb+JrM4Wl4OnhaRGPQ41K1yrm1dWp7dTVTFU5O0ZwcQ1czlgamcmYVkxBBy4BYj6T3TplxyO9iMVgRN9lITr6Tqa+c36U8qJHPZ7jvwftZqpKZTwAAIABJREFUPblCoZCnIBmNlo4d9NH8Nsr30tYJc0V8p8TZi1X+4js/5PLZyypiZSJv4uo2HS2Dni0xN7/IXSeOsTo3wXhexzE8bDNAMwJ6g76KPcgW5zCcGTarHV569z1eOf8ujYMW0QAyCj4t0GNagw61gz2cCB5dOc7Tx+5gNVugFEQYnksUSCufj2XZmJb9EQGm7IsJXI7yHhW2K8CU8b4kpkQyC2WKzvVCGiqmpEk46OHq8JODNj9ZW2PMNnhy9TixbvDq5g4d0+TEyhxBe58za5c5kBzMsSJ6LotmmfQMHc2LGe9HmMKwKr5S4EYnlFlGwyASoBQjGJVtKeslc7iRaq0UyBSGlBk+QRiVtyjqn2pJlvWXtupIXXxQwBobyihGYDqZA5QliqWT3KR111bwqbhyCLTJrK/EaSQznmoNh98n3braoaFQNmuTcYxDJ1qBWAFaAfRATIiiSAGeqYYF3/9LoFG3ROdLeoaTp0yeV76XCysSwaNyPUXRD0NlUiSKqTjcCtgmgOsShsOIlcNcUIHLkcvrcC5UKZjJy0vmRJNtIN+omgy/VzOuR2ZJRzOlCiyTPxzGmCh01TQGOrSFJjUByqHJz8jsB5kj1rCklV3mWTer7O/UyNgWk2Nl+t02vj+glNPJ2S4BPtlyifL0FGgmO9v71Gt7ylW5ULApVgpUpsaITI3dvT3qtRa9gwC/7bGwsMB9TzwZB94B66df0foDDU8u/DgaxbECpYkxdMeh2e+zvrNLPwg4cc8yDz12Hyt3LKtjrtFq8J//rf89PW/79fjoStcyrcBvdAXSN6rf6M2fvvi0Ap/+CsQvfOdb9Z39b7+2kQDmI9tXyMQ+poCBZirHRmXSYhtcarX5wWtvcub8JY6vLDExN6cAs3qlyjNTizx25x3MZEwmsiZT40UyhYyacZLwETHTiGXOzTGFCWkOemzs1rh0dZONrSoX3YitYoGxSpFKcZyMLS6SehIjEQdERoQmgZWWtLqFSsWSN1gx8zAlliDWsL0+cbNGdzCgMDnGxPw0mVyGqXKZpfEiE1ZIJupQymsUxopo+SJmYZpeH17/6ev84oWX8Jp1pibyZMbniPITBFZWzb6tzE6xMlOhnIMo7BJpHkbGUMY9figKTZbtqs+7p7d5e+0qm4MGjm5QyeTIGALAMV7osbtfU3Enx2Ym+fzJOzhRrDCjW4xhkJXoCW+gzEjE1MaxnI9oBjMBir8OmEIzYqAkKqy4syoNisERwIwGA3xd48WDFj+9LICp88TqMSLd4o2NHXzH4dG7VymbAW+dP8sbu/s0HJPsRAWzWKApOaEDn/FeiBPpWAJ/Ape6jq/rBLquAFPBXihGSaIeykxcTCxOTqKsCXtqBoGYO0kLprTjKsfecAiYibqtliP3iMRpWKJSBKIEnBMIVS82todgNzw21VMckTGHqt/oyL3xQ1ww19ITwx3Htg/bVUdOtSPAlL/f7EsUXV8ukhxxhh2ZBd3MIEj+Ltvo2uxnoj4rc54j7rGH2ZhKtb8GlAou9WuXF5LWYdkWCR2OYPLoXOt1gHkEPg8BXIyVBDAlgkaXyidKq0SVqIgQ2RpRTOT6uJ0uzdoB9d1dZb6Td7L0210F0bOlPBO2RqRHal/zlZu0xNRq5HQLRzPw3QHdQY9Q/maBk7GZnpikZDq0a3W8IGLsrnviXM5GWz+rZXNFmt0BGzu71BotRGk1Mg5mziY0NJr9DqERMbM4w513L5DJijLd4x/9Tz9Jz9s+/R9b6RqmFfiNr0D6RvUbvwukBUgr8OmuwEcBmNsCmNNHADOTAGZ2CJi9MFB5c4ZlKnMdf5gVOYgiel6gWjHfq+3xdqOOO+irfLt8XoxMSpiOQ6xL3p60woZKoNLMpFVPnQAruSsiCgPiQGYuA3xDwzV0fFPHj0IyGszmLCaMgBMzeT5373HmZieUiqbrWczIobvTpHrhCuvrV6j1W5iFMbRMCcPJMlYuMj81xkTJwTICYiOAjImWtWn3PS6e3+TUG1e5dHaPoB+hFQv0CgYZyyZv2uokO45DBZg7+3u0Wh3uWJzj/qV5xmOdKd1iNpun7DjKiVZaNKUN2Fan67fzMTKawbw9wHQNjRf3W/xsCJhPrh4j1gQwqwS2xZP338WDK7PsNg/4q3fP8ObmFgMtIlcp4+ULuDHkokjBpRXLa9JVvIynaeKXi6CiwKAhzq4qmkWMYYR/hk6yohBiKtdhYU5TWm5FwRwCpqidiYKZqJyaAsyRYiu/F/UyUWvVDnRY0xFYDtVDBWzKEngoKI5iYo4EdoYxmp840EobqgDSaP5zBH/KnEfay2/yJQ68AphHv94PLI9C340AmLTxJjmpKoP1aDzJ0NlYAHOUmyktrDcDTAH+o8rl0e9HwHqjodJofaQrQTJy5TAUBVRBpszLDmcxxezJ7w8UTDb29tmr7pB1bBZn57EtSznfmm6fgicxJJpqqc/kc2Rsm5xpM+bkKVkOoTugI47OMqdMSGWszPHFRWYrYwTdPu1ul87UTCzK+VJ9W8vmS/TdgK2dGlc3tznodMgU88wuzOIUMmxUN3n33BlqjTa6bWHZotJG/Jsrvds54D7db/bp2qUVSCvwmalA+kb1mdmU6QtJK/DZrMBHAZhbV6o8PbPI46JgSousKJjSIiuAaRu4YcjAD1QLo24l85KBnJDaNhgW/YHH/qDPrjdgp3bAdrVGvdlRsQa6k8xxyvyUkbHRLZkQlXk0OR1USZSHcQi6qavW11YcqnnPbizwIhntA8xug6WCwdeeepgnHjqJpSUwWsyWyOo5DDcibvbYqe2w7XVx8hV0O6fW2bZM8hk5dfbwwh790GO7WefcxhZr6/vU9zpkAguaMNhpEWVs+kUHxzTJmha2ml3TlBLb6XdptduYccS4ZbGQL3DH1DSr09OM5XLKjVZO1kW1yWvWJw6YcmI/GALmzwUwLZ2nVo+pFsa31qto2SxfeewhHj42hxt6nG92+Pm5C7x15gyt/gC9UsEYLyu1SOBRD5M5yQBRqkTBVNIaeiStr6J+KZ0xma08dOhVqaB4RlZBqNROAabEwshsri7qZTLTKSqsao9VLbLJl5rBVArmdQOXymFYCE3pZcPnS0A0AXNpzx0tIfkd6KGB6YkinbSYjmYR1doO21SPOtm+37uGSjmVmdChgqnW8cj38vPR+JX3g79DwDySc3nUZEiOjMN5y6QH+FDRHK1TApbDmdQb2mNHzzkC19HPN/4f6smFgqQcCWAmoDl8Prk44PkMej1azSb9Tpexcom52bkEMMMQy/ewex0O9nZpNJsUcwVWF5eYK42TizUcXxyhfbRQ9ppYGQaZBkxKZ8LMDGOForrAdLlUoJvN8eBeFcOwCCLoD3w1Gyx5lzIUamczGLZBu9diq7rOzt4enYE41eqqa+O/evl0et722fyoS19VWoHPVAXSN6rP1OZMX0xagc9eBT4KwNy8WuWpmUTBnHVMpo4omFiGUqmkLTAUQx7J9DM0NNtCs2wFia4n8Klj2LY6GdytN6ke7FNr1qn3WvS8AaEoMNIyamSINIdQWRFZqlVTlEgxBwo1j8D2aZs6O0FA3Q+UWUs+DpnN6Dx8bJYHVmcZK5hYRshYqcDMxDQZ3UF3I5xIIDBkYMWYdo5Qs+h5EX3Po91tUd3dZLO6SaPfpU/AXqfDhbUdwn7Mlx58hHvGl+it7dLtDbjabdBptAhdV8UliOKq5grN5GQ89FyyMSyPjXHXwgIL4xPkZC4vklpARjMp6Z98i2zgDuibSYvszy+tMa4Ac0WaIHl7o4qdzfP1Jx7h/rlxfN+jlytwudHhzVOnOHvhIjuiXpUyRCVr2EIphjAGgWHgG2YyhymtmknWvWqvFOwRxTcOEyMf+TnSHVw9h64AM1AtsjKHKS2wSXusCqQ5nDUVRfSandEo92MIrSPsHEHl0OwoaacdgqX6Prl/AprJMszQxAqcZI7zME5EYZf6+2hW8ZfGyygYHqLrkTbZUWTJURdYuZe0x94IocqUR46jYcSIYshhvIhaD6nb+yiYoznLBBSvAeZRiD2qVh5VMK9z5B1lfg7nOA9NhA7bbUczn4l5kMC363lKscxkbOWQO4JqRzJfQ49eu0270aRbb5GNdeYLJRaLY4ybNrYfkhdn30wG3+3TbTWxdVicnWN5fp6MbXKhkKNRLMb3bW1o4mrsB/Keo4ZalfOsmpONQ8REybC0JLYkcPEDT2WNyv+P/5N/nZ63ffY+5tJXlFbgM1eB9I3qM7dJ0xeUVuCzVYHbBcyXL64hgPnk7A2AOVYkV8igWYZSIsMoiRkRU5JQcFBUPYnh0CWPTkO6Tp1YI9RlZhM6kUfL69Lot2i5HbrSItfz6PZiugODbl+j64umaCZGMYbMcHUJnT4dx2HLc5WC6VgGFS3m4cUpvvjAHYznNQ7qW7h+D8uRNlZHzXtKtqap2WiaGKr0MO0C3dCm2vLZavXYqjfYrG7RajeZnCqzeGyGgIgz59Zo7Tb5yoOP8/TS3RQaLgXTYafZoN/q0BbVptdTYC2tvXYuo/JBM5ZFRteoOA5ThSI5Q2YHQ4hDNYOYKJiyPrfzMXL7LbICmD1L48cHLV4aAubTx5fV5Oup9W0sJ8tvf+5BHl2aVqY7LcOmHRs0m202t7Y4u7XNmUaNWtxVr8UUVda0CC0LzzLxTZNQxY8M22SlUTEMlVOqqFICRI7Enpg5fAWY0mobqIgYaZEVHVvBpbrIoLRPRW/quyPmOYlSebSWI5daUS8TmBSVM7ldUzzVzyPlU4sxIws7zAwB85oiehTuBKZuNks5olC54DD6ulHJPOreKnA5ms+8ztVVLlrIRZdhO+zRVuqkdTwBzENTnxsUzPebwbwRMo/OYB7922i91fooxTKp+whyh/a1Qyk6mf0cuSGr+dphe7BavrrwIu3jAzWbacc6QatLb+cAvd1jPlfkWGWSMdOibJhUJPZIHIvrB2rGc2FuhsX5eQqFHJulIru5XHzH3i7Zgat8cZV9k7gPjxRaqYsqfaJei2opoCmGSWKedPz//Ke3c8B9tj4c0leTViCtwKe2Aukb1ad206QrllYgrYBSRW7F5EeL6Fsma50OP3j1TU6fv8DK0uLQRfYyGxs7fH5OWmRPMOdYTGctpsdK5HIStaERyAzi8ARUmZWIqYycmwtUCWAClhfieGLmYxI4DgMDFenhGxG+FuFHEd1eSLMRsLs3YHu3x0HXoy0RKgQYeYtMAcKsTzWOOTBMcmMVtEGXXGuPz8+P8bXH72NppkjHrdN2W7R6bQ6aDaV0xKYFtoNoo3GrSWwW2fNyvLHe4VzDZ8+HeruJGQ24d3WWu45P0+00eeeds/QP2nz14Ud5cnaVcnPASmUSLYqV8ZDvesr9U5RUpdxauoqekBNbk0idJGcNEz0MiUJv6OgaKrXP0ZL2xQ//9asBUzm1qmgYmRM1CCJNtSzXGx3q9TaB79E1Y36831SAOWUbPL16TM3ZnbqyhW1n+drDD/DU8iwSddnGpCu2S2IQ5ftU211O721zducq/b44oAZ0fZ9m4NMxNPqGwSBGOX6qr0guRojSHarXnstmyWUyaHqiWseBhx4MMGKJnxGQE/MoYQlTgevI8VSMgYadoaoFV0BGmRgJjSpaUkiZKImjSBQ10JjkJQpWqj5PsQhS0J8s0IwNrNAaxr0k6Jm0y44Qa9hye0PL61/bhjfZrjfOOo7gUh4/mvtMVMXE/Ve9lEO8G7rfqp8T5ffaDKYqgwL2a4Ao9xBF+Rrs3jj3eWO253Uq6bA9V+Zqh0UdwmTSHytztFLfZA9LlESBTbnI5AW++p1kzEYZkyYDFSGUDTVKmoU98HF3D6DRZsJ0WCpVmM5mKaJheR5Bp0PetpidmWJqcoJSuUStXGY3l49XmnVK/b4mbryGJjO/SfuyQLfIzhItJFCvXr0ursOxyp6V303+r//b7RxwH/5QTR+ZViCtQFqBD1CB9I3qAxQrvWtagbQCH38FbhUwB47F5W5PAeZ7Z8+xtDDP2MwMr6xdYXNrl8fnRME8wULGYTZnMzNWQiIdpH1RcjR1zcRSJ3NJxqDy5pEZSs1Iohn6XYxeW7VNulYW13bwbAvPNIgNk4EbsL/XpVUPabYidus9WoFPG5cDv45dsXDG8+zGAdvSbjs3T2linGB7ndluja8cm+ILJxeYHbMwnBDNEaMVj06/Q9/38AxDKWq65+F0PTxrknd3df7FqxucdfOE4/M06/uE25dYrWjcOV+AfpPLa1eJ3IDnP/coj80sM952WS1UsHxR2BJ31IQCEq9S1SY7BACphZopVBmR0g4qJ7kC4KKuJMrLR5ODmWDI+7nIqvZP9TQaUaQrB9lOd6BiSlrNHmEoLccRL9TqvLy2xmzG5rdOHFPq4NtXNsk6OX7nkYd4amkOJ47oazauuPrKv1ijp+nUQ596v0m326PZ6VLrdNjp99iPQ3a8ARv1OgftjlIhpU1aSEjceXXDoJDPq8gcb+Cr6Mtg0CFjhBQz4uIqcCQaJgz8SCncQRBimaJ66limMayhvEDZ9yzieDjXOmxTVc2vo+9FUVMtu2IqFI2GFvHFOCoU4E1UUVP+pMuyR/O/189QHoWwX3ZEf5AThBvBLzHeTVpnR4B5XWvr+8xgqrba9wHMw/be4es5upyjz5vsxslrHn0v29iKhgphImEmdRsCplKXBeBGMK+r6VZ1AUF+L7OmQc6iaUcMuj0cN2LcdChEGn69Sbe6i9Hrs1Qa4/jYOGOaTlFap7tdHA3GxspMTI0zOTlFp1Rht1CMp3tdpnptuaygprSVdi25psObYl11WUD+fq21WX4u/C//8wfZLB//G3b6jGkF0gqkFbjeCz2tR1qBtAJpBT59FfgggHml21cxJe+ePsviwhxjM9P8QiI5tms8Mp8omAKYc3lHAWYua6mTSD8IMTQTW+I6JO9QZuaUrpG4fsoZftg7IO7XMIpj+JkKTS1DrR+yddCm3uwx6IsbpSESJVHo0PF8+rpP1+6yH1XpW21yy8vUnGlON7vk7r6X/5+9936S6z7PfD8ndu6eHDEDYAYZRA6MAIMoUrJEigqWret1XGtdt+ytrbqh7q/3D7h113btLa9WK6ddW5ZkmcqmGCQGEIFEzoMwg8k5dO6Tb32/pxsYkogiRVJWN6s5AKa7z+n3nD59Pud53+eJJZNE5ifYFXF5bm0HO1ujJNQiqlpG0Rx03UPTBfA6uFpAWROKo49uRSnq7RwaDfjr14c4ZzdgrNyMXSxQvvg27aVxVkcrRO1FFhfnMM0o+3ftZWd7D80lm75YHL1crPnG1JoH5caXvCkllRsOqQKRRLtjbeZPqmZiTnNZa+EvtufchYJZcxcVrYqBUC9d8oWyBMx8rozvO2Q1AZgLHBm8Ji8ePLxmtZAZOTM8TjwS43O7dvCwUDBdD0sxcRVTQpgw7bFUnYpU94Q7rkK+YpF1XXK6wpRvc3J0hJODV5krFqWCLFTIQOZjitbFsD3UKpexiyViGrQ2xtm9dR33beinqSEtXVwdD+aX8kzOLLC4uEghv0g+Oy/bk0slkRkp4FkIyCJWJBqqnKomVU2hoos/o2pyDlhogkJMFSY84qciZveCAFuYVInt4glzKLHv6DKipOYiK5Wx69cS7o5RbveoWtvszWAvXEz4Oaolm75XWXynyc/yHMwaHEqdU5gi3ST/cjlMvvv3N54v5mYV9OuAWVVyRV2FellVMEX9pMuvhPkbynHts1AxNLJGgFe2SXgKDZpBxPWlSllaXMDJZuUc5pqmFrqjcRq9ALNcQRcO0VGT5rYmujq7sNJNTKfSQZNVpiuflZ7Cso1YmkXdUDDD+dyqA/X1Cy+hipv8Wh0wf7FjTf1Z9QrUK/BhVuDuvmU+zDWqL6tegXoF6hVYVoE7AqbnI5rZKhGToWKRn719krMXL0nAbOpo49jQCKNTs+zovgGYXfEIHTXA9AOpKknAVEVeZWjcEmov4gxUKJgKjruAryyhpVqZtQzOjWe5NLnEQknMbRroQZy4liGipHFshYIwnzFKpFZFWH1/J839cWjt4edXPL515DjKxi0QjWHOTbDRXuLT3Ske72uhPRGgeHlUL0+UEvGgjOoWZL5mEDcp+DEKdhMLNPPC+Rz/4+Aow0onkXU7UTwHLh2nc+ocq51pjMI004szGKkUjz74ELt7V5PK5unVVTKedUNZqhrOyEgVeUJbnQ9c5lJ6w0gmVFw8FeyPGWAeloBp8PCaVQRewJlr4ySiUT63azuP9HYScV1sxZTmSKYw7fEVGS1SEg6etkU0EsMGcgQUYxEGC0u8dOoEx68N4pgmZiKJK2YpVVU6Dwu33VK5ROAHRAKXjpTKnu3r+OzT+9mxZT2peFTuO5YbkCtUWMoVKVfK2FaRUmGJXHaJxYUc8wsFlpaKzM4sMD01K/dHAdOemPfzVflT3gWKiNlGTcwGi7xW0TIMJcvGdl15IUQIoXpExYyYRCIRTMOUSuvyjtfbzl/W2PAOV6DvFjDD6xU35h9vzGTeJAezOpN5AxBF2/Cy+cTbKJjLgXM5YAoFUJOZMkLZDBXM6zOXUhkOP+shWNYcfd/p5lvRVPLicpMX0KBGSIki2xZOpYRVLlLKLqCWy6xKN7ChoZkWD1KuLxVzAZCZlgw9nT2oqSYmMpkg4rusWZpXRE5q6EYsZpvFcceXLdg31PwqBddmd1HI1AGz/v1Yr0C9Ar8CFagD5q/ARqqvYr0Cv84VuBNgCudXRwkoRwwGcwVefvs4Zy9eli2yzZ3tHL8WAua2FWGL7IpoBAGYnQIwo4aEA9fx0BVNzhQKF1A5C1VVMCVgitgRzSan5BldKDEwXeBa1mHB1XH1OL5nIIYyo36CaJACzxTuHKiNCj0723jsy3tZsa2JeTfCd96Y4i9fOkChbyNWPIWaXaBtfoINfp6NGZW2pEJjUqO7waQ74tDmF8goZaLCtyWqMuFGObOY5NK0x8sXFzm6GCXfvB6je41s4TUuvMWKkVNssGfJ+EWKgUMlFqGndyVbV/bQYpfpxaFTscM2vGoPZpjzGBrZiEgOKWJej8i47khT1TjDGBcROv9htMjKfMTbKJg5zefnMwscEi2yMZOH1qyUM5sSMCMRntu9TQJmVLSSCsDEIOKHraSOYlCwbLxSiVgsjqfrZAOfKdfmxNQ4r5w9w1B2ESOTxkgkZGyNMG0qli2yuZx0HRVzcmnDYWtvgsce3sGeHevpasuQSkSlI63lKFgOuF447aeqovnalbN2Yv+1Kz6lsivzR+fnlyiVKhSKZbL5EovZIks5kaNoy9xEW8zOmnHiyQbcQGNkdJKR8QmpcJpGFCUi8k81dEMPo0TEHLG81aaMq22itzmoVEc9b5twejeAeaNF9vaAKZGq2m193YindoGnClfvR8UUsTDvAFAJqtVdt9olHqqVy118bxTIVlQqQZj72qhHiQQBrlXG8iryns0uUF6YpzMaZVtrJ12KTrMPMQGvnkOqIU1vVw+xZAvjjY2BovhsnJ9RhDWxMO0SDc+SLGuOvbJ1XQapVH9Ws1EDhea/+i/187Zf5y/E+nuvV+BXpAL1A9WvyIaqr2a9Ar+uFbgrwFShbOpczeZ56a3jnB24TO+Kblo62jgxPMrI9CxbVoQKpgDMzniEroYbgOk5IsVQx1RCBTM02xAVryqYKFiGzqhd4cSVES7OLpHVo3jJFEosTmNDE02xJsozZRZH83gVAz2awGiK0LGllX1f2kPfrm4KeYeXXhvkz187ytiKtRSbulBcj3Q5R0slS8rJgVdAV226Ehr3ZTS2phT6EwFRtYKDzcWyxk9GAy6OFxhzklidmyk1r8Yzk2jzU5gn32TF1RPc5+dZ05qmc8Na3NZmhmen8LLzdGkuexrj9PuV0COm2oIn1DzZTuiFP2tfDstnAENOCVv6xOxamBH5fr5GPpgW2bzm8zMBmINDtEvA7JWuwGIGUwLmnq0SMGOug6OK6BmTiAeGAEzVkKY+drmEqusEhklBgau5Jd4aucaRa4PM2BZqKiljaAJVR9VNaQxlWbYY4MO2LOJ+lid2tPHZpx9mzcpW4qZPIh5B10xsVziRmmi6GYKUhEsL37VlTIUrANRCtrSmMnEJnaIVuFS2KZQcimWXsuVTsgPKlgDMJIl0CxNT87zw4s85feaidMuNRBN4uopthpmb4eYKpOuv+CnhTa26qt5ms8mx16oJ0a2OO3cCTNlkLhS5u1AwQ/gLpLJYW62ai2zNafVeAHM5TIZ72PVXrTrXihqEEm0Ykbnc4/a9kCksrYSBU0zRSaoGqlDC3QplbEpY5MpL5OZmSHse21ra6TcTtPiQFMZNvkMik6Kno5uWRCtjTU2UDI1tM+KigIj8EVE2AjKr+aaCLYOwNT8QqasSNKuwiUL3X/zl+/nA/bp+jdTfd70C9Qp8yBWoH6g+5ILXF1evQL0C91aBewHMK9kcLx05zpmBK/Su6KKtUwDmmATM+3pWsHdNP92xqoKZCQFTAEINMIWCqV13c7wBmELKWyLKmZzHicFrDOVzlBMR0qs6WLd1Pdu33UdLsoGRMyOceu0ck9dyOJ6JE1GJ9SbZ85md7H5qO0nf5+rRIf781WO8qqTJr9yEH01i+h7pwMYMbCpOiYqVJ+kV6PXybFILrNZLGJUF8qUFLlgGJ40VWLFmyrEWvJbVWMkWfM1Amx7DfPt1ei6fZEtQYWNPJ9uf/ATNu3ZwZmyQM0deJX/1HPtbEjyaiWNIJ5Zq/EagovshYIqftZzGMGJjmRdQFTClCdJ1GejetumNR79/wBQn8ELBXA6YD6zpqQLmBPGoyed3C8DsIOa5cv5SwF7UCzCEUYtqyBlMyyljOQ5KNEbFMOQ2PjU9wZHBKwwtLOJHohixOIoADM2QiqHnePiuR7mJ/S3jAAAgAElEQVRQIqNm+fxjK3nmqQdZ0ZlGFa3NIg9TMwmk968hn6vpIvNQtETaUt3yPTE3qeE4oaoWiYVGNQIuxF34+Aog9ohgezrFstC7xCxonGMnzvPNbz/PtZFJkqlGzEgcR7RzyuzNsMq17Mrl0HUn598PHjCrELdsljJsWq3GmCyDvXeb/Lx7BnP5+6j9+YYT7Q1zn9rvBOIKtb2GkdJYZ5mCKT1/pJlOeJNGO9enVas1FNtCjcnsV1MMvjriQoVHWXPIKxXybpHcwgxaNsfmhmY2i2xMxycjW5N9Ug0pulo66Y61Mt7cwmLcZMfkCIEEzBAyA1XEz4TQuxwwJWTKWfBwYHTd/1tXMH/Ro039efUK1Cvw4VWgDpgfXq3rS6pXoF6BX6ACwc9+8tXF2dmvHR2bpVy2lB0Tw8TwpHOniC+QkRFCwTR0BGC+8PZxTg9ckdlzPR1tDIxOMDo1w8bOLnb0raIrEaWzIU5LQ5KIqcuuOFUYrASqnLFSfR9dnIAKR1BXqB+iJdJgQU9yOu9z9NIAI4UFVm7byM7HHmLjjs1093aJMAVGL49y+GfHOHlwgMJ0RWiimGmTtQ9vYN9vPUZvRwp/aoF/fPscf3N+nMnmVZTibTh6AlUTs3JGNXLCJurmSc5dIz0+QGJxHF+04+kqc25ApXMl8bVbKEcaKZtJfDNGVFeITY9iHnmDFcOX6fMdulqb2P3ZT9H3xD6my1mmBi9y5pUX8AYHeHx1F6tb24jYDqZlY9ouZqCEc6hhgMT1rVU74a79DFtna0N67+drpAaYtdnPmpZUbVGuxXNIwxghNWlYdkA2V2RhIUuhaIHvklc8Xptf4uDVq7RFDe7v68FF4dTIpDRZ+eKurTza205MKE9aBF81ifpIWHBUjYquUvZsOU8pTHx80yDve4zlcrx95QrHh0aYd8VgXQqiCVwRzyIMoURzo12hmF2ir0Xlj5/dxgM7N9DalERVXBlrIdxcQcd2Rc6q4FIFXbaDVufuBN6I7E3FlKAhQm3ELJ5sVRZKshyqFL8zcXydgq1R8WMsFhV+8tJB/vn7L+D4GpnGJlQRoaNASUaWVGmlCkuy+zL0uLlztExo3Hv723XHoKrHq8y7rC4gRNvrqmktIkU+ojoHKQ1urv+9qmDKv1cfU5MXJXVV3WGXucReVzRr76e6/BvPD5FSgLaYXZWzl9XHSsCsLrsGmNc1zmqb6vK92hORNmoEQ1HRXRfFdcQBA0v3KSouZd8itzSPPTtHXzzJ9uY2OsW8pHD0VQMSqThdTW2sSLYw3SQAMx5smBtXDN8O1cvr2aa1CznXQ1xCkzEBmFX6XPOf/+r9fODutFXrv69XoF6BegU+kArUD1QfSBnrL1KvQL0Cv6wKBD/76VcXZqa/dmxiWrQMKjsmRon7IjpDlYYmnu9IJa1i6lzKZvnxsRMcH7hKV2s76zo6mJiYZHxyhvVtnWzuXUFnOkp7e5p0o5inU+TspVAmBFw6dgWE86NmoHgKVsXHVqO40QRL8TQncwVOXj1PtCXFg08+zta999Pc2Y0ai2L5HvOLS5w5eZ4D/3qQ6dPjtLpJYoFCw5oWHvrdp9j6wBq0yhKHrk3zD4fOcWzWYi7SRrGhFzvRjq8lwpgJLMzKIsHoBbyBk7Awh97YjNLRQ3FxGlUrEdu8C1pWUtKjsp8x6RRIjV4ldeYkfUtLtLou0XSMB77wG2x+aj85t0TMtRk5eoIXvvttkhHYv3ETHbZNKp8nVigQVxRpDKMYRmgoI1slQy1NxJVIJ1IR4yAiHj6QDV5rR7wZYApFJzReqeU8apqJ56vML+aYmVmgUnFQA4+i6nNgKcubly7Taujs7u3GVjROTs0Qi0b54s77eKK7jZjvUhGtzVqUmA8Rz8MWQCbaShWPim3JmUoBV7phUHFdrkxO89bVYU5MTjPhg53M4EXj6NGIhES7lKVcXGJvfwP/8bndrFu9QkZTiHbXwAvzO8VdtOyGoKSKuMXrgCNbWas5JJ4a4Gkeiu9jeC66L+Y7Reto2PJqB1po8kSGoWmbf3z+5/zklUNEEw1SJZPhJbIttea8Kup6qy11+6//D+Lk4Eb39A1wXA52VXQMjW6qSqIEx+WcWl0RGdlRa2ddFkVy4zrHMmhcZioUtnjLgldr/s4Yk+Xv81bv2RYXIYRyTYAReHK7qGK+UkQcKVDxPZayi5RmZ+gyTHa1ddIXiZDxfMzAIxoz6W5ppbehidlMM7PxZLAmO0fSLodTzu9acHVPqX7CbrT3in/o/Iv/9kFsmg/k01t/kXoF6hWoV+BWFagfqOr7Rr0C9Qp8rCtwc8CkCpjixD0ETDEjOZDL8sNjxzk6cJXulg42dXQwNzXF5OQsa9q72bSik/ZMlPaODInGuDxBNBSNuGqieB6VSllmPcaNCKrIXCwHWFoMO55kQtU5PDdDRXd55KlH6du4nli6iVRzB75hkncsKo7N1Pg0B37yBpd/fobmrIlZ8XBTAdu+vJ+nvvw4McPhas7i5bNXePnkZc7MVbA71uA0raTsm+gBJLDR8jPkB8+Su3QepWyR6OpD615HYWYYrTyG0bMOs2c9lWgSzYRYfo7U8GVWTU2ypmxjZHMEcZ37v/Bp9jz3FK4RkNZUgpkFvvutf+LIsYM81NfPlkSC5nyOZLFAQhFJHCaBaeII9UcYygQBpgh9r7YO+5oSAqZkl/eLmbcDTHHiHd49z5PZm7oewQ805uazTM/MY1mubCIt63Aom+fQwCWaVdjS1UEJlTOzCyRTSb64YzOPd7QQFYBpRPH0KDFPAKZwlRXzuxq+oeKJv1cq4DoyskZVdZZsh0tCHR0e4/DYBCMVGyeexIzHsMp5ysVF4hGVzz+yjv/tc3toa0pLYx3xWsI8StyE2Y5hmGhC9RStxX6o3sm/C/Mi38NxXKwgwIvoopkW0xeKsosujGACsY8HuKpJgQRLXppTg4v8w/Ov8ubRC0SSDSRSCXyE5C4ckW9Ee3zUH+6bRYiEo7s3Tj/CqI53ZliGMC7+XwPzMBOy1kK7XMEMH7sMHKXmV8sAFfvqMhX0XTmZd1MfAZglkStaBUzRsKxWs2BdcXHL98hmsxTnZmnXVHa2dbAmGqPB94kGAfGYSVdLCz2NDSykGplKpIOV+UUaK6V7Pgdr/cuv3/Nz7uY91h9Tr0C9AvUKfJAVqB+oPshq1l+rXoF6BT7wCtwNYIrTeMswuJTP8qMqYPa0dbF1xQqWpiYZH5uku30Fm3u66BSA2Z4hnonh46OjElMNRN6DZZWlMhGPCMDUqNhQVqOUI3FOL2Y551jsfvwBHv7kfqLJhHQHNeIZ2WaZt0q4nkshW+DUqyc4++O3MUYrxCzIqkX6PrWdz/+HL9HQHGfG9bg0u8ihsxd56e1TjFoBVqKRiq8RAVKiba64QHZimMrCPPFoA8nOdTjJLuyFCbrMAvOOTjbSSNDQjB7V0ZamWFFcYo+q0za3RHFsHMfUWPnITrY/8zhtfd20ZdIkbJefv/RT/vGbf0dfIsljvb20V0pkyhXiwg5FZDzqOp7IXQxEJ+DHHDCFg7AOb+WLHB+6RqsKa1uaWXQczswtkMlk+NL2+3iso/mWgCnUb+G+6geeVLF9y5Ytz7pu4pkR5gKFC9kCh8YmODw0wvBiFiViouLgCIOmxgS//eR2/ujJ+0jHI7iuS6lUkndhBCT+LqBSaGimaZBIJEgkksSiMen2KlRNUWwr8LEExACRwEO0UCquJR1nVdPAN2KUSDBvxTh4Zoxv/uA1zl6ZwIilicTjYaul76C9S+H7wD+Ud/mC0ljoPXAXPvnGrGUNIG+07954zrsB872znBIuq+tTg8xac3DYsisnPa+bUb07j/NO86jipYWLbFkNW6KFIin0fU0m5YInLm75voysKc7P0IrCjtY2+qMxGsXFIgWS8Ridrc10ZTLkEmkmkpmgrVygo5i753OwOmDe5c5Xf1i9AvUKfKQVuOeD20e6tvWF1ytQr8CvXQXuBJiu5yA8GC3T4HI+x4+PH+f4wCCrunrZ1d9HeXaGq4PXSKZa2NLbzYqGOJ3tGRJpMckpThRVokoImLZdFrn2RM0QMMuuQkExmQ9Ujs8v4vT18sxXPk9bT7tsu1NUMc8XkcpTScQWiHuuzODRS5x8/hDOhXkagyjzXp7kji4e+vInae5tJ97eJOFvLpfl+NkzvHz4ICOzM+hGBK9SIaFBR1MKu1xgenqRip/AbF3PAhli5SzPbelBTbdzYmyesVIFLWbQkdDoCzyaxqfxzw/izi1hmyr+iiY67t/E9sceYPt9GzHKFU4ee5tvfecf0Gfn+NS6dazwPRoti1gQKoWu6OHUw/zEjztgCtffgurxdqHEwMysNHFanU4xmS9wfHqGTCbNl3ds5fHOWyuYYgYz0KU3rlQTAzFn54kICQ3XiJDTTEZ9uFSyeHPwGkcvXyGaTtHSlKaUnaGjNc1TezeyqUXBcyrk83l5r1Qs6QgrnVxFe60tXhPi8YhUNIU5TTQapaWlla6uThoa0kQjGjFNxfBdFKuIb5Vkm6wejxHoMcpBlLmKyYGT1/jWD1/nwtA0mgDMmABMoY6KuU8Bdh/toaJmLnQzwHz3qt1MwbwBfiJLsjo/+QsrmCGG3sqJ9k6VchSNsiouOYSAKe6qdH0VBkKidTkgX8hTmpujBdje2kp/NE5TEJBQFQmYXa0tdGbSFGMJxlKNQcqxWJlbuOetVAfMO22t+u/rFahX4ONQgXs+uH0cVrq+DvUK1Cvw61OBuwNMH8s0uVzI8aOjxzlxaZC+Fau4f906nKUFzg1cJtCibF/Zy6omERnQSFIomPJEUSWqGgSuh+vYIr+eiC7yMVXKrspCoDFUKDJuRlj32U+z85HduKpPxXFIxBswzESoYtgVrFIBa6nAtbcvcew7b+KcnaNdyzBn58i1qSS29pDu62Lb/Vvo7GnFjCkMD1/i4KFXWViYJBYxmR4fwyBg66Z1cvbu9MVhrs2Bk+rnwlSZlXGd//Nzj9OzYSuD2QqD2byMpmhLmhiiHfiVg1hnB0m4KiIgfibqE6xs4qFnnuCppx+XgfBXrwzwwgs/ZvjIER5fuZJ10QjNjkNMwKXvYgvPSjOKLto6P+YKpuq7LHoWR/JFRrJ5+psyrEwlGVlY5OjEJKlUUgLmJ7rbbt0iqwbyfYsLDiIqQ1cVOZPruZ7MP1xSDaY0g1E0Dg5e4+D5CzR2tNLW0sDSzBgb+nt46sGtqLlhbKscznFKeIwRi8UwTVPCqoBMoXLbVoX5+QUmJydZWFySH+ZkIsXK3l62b+6js6mBTNTEVFxU10ZV/HAuVjWpBFGWnChHL4zzze//jGPnrmEkGogm0gJ58AIHRQ1B9qO8vdu9ViJeVVmtjllK8A7/veomu8yA6HaAebP22OuvX5u/rL5WLabkdjEnd6qTAMyKaDsOQj9fAZgiREQAvQBMoTwX8gXKC3O0KSrb20IFs8kPiCmQiEXobG2hq7EBOxJjJN0Y6EHA2sWZe95KdcC809aq/75egXoFPg4VuOeD28dhpevrUK9AvQK/PhW4G8AUzWpWxJQzmD946xhHBWB293D/mjV4+SxnBgaoKAa7Vq5iXUsDq7paSGfiEjCFghmRgOnjeQIwxWychjANLXoKM57C6elpgtV9fOrP/pRES4qcVcC2HNLJJqKxVNiGJ5TUSpHi9DwDb5zhzL8cQbtcoktvIh9YDKlZJlIe0TWdPP2Zh+lb08H01BCXzh8Fd4E1K1tk6925U2ekerZ1ywb0iM5bp68ykosTNG/i5SMX2NrVyv/1ld+gq28DbqqBOT+gIAx9cJk7fYFz33sJ9eocrUaarO0wZGcptJjs/ex+nvnCbxA3VObnZnjppRc48M/fZU9zMzuam2j1PJKqItuGy0K9M0wMM/LxB8zAY94qcWBhkbFCkQ3traxuSDMyv8Db4xMkk3cGzBIetlPG9lwZIxKNmNIxVMSQWIFKXoswrZkMeQGvXxnk4IULpJobaczEyc5NcP+2TXzlM/toU+flfiCUrUgkSjwek0qluAVy7lI4xio4rkuhUGBubp6x8QmGh4YYHpnAcUy6V3TRv7KdTWt7WdnZSipqoAQernBLDnRsJUZZSTEwusj//Jef8sqbJ4mkW4inm/ACBTdwUTTnYwWYy+FS/LkWE1IDTOFsJU5G3jNf+Z4ZzJsY9VQPhe8AyGXZm6IQ19M439WuW1uvOx1NBWBa8khRbZENXAmYNQVTtMgWCnnKC/O0azo7O8QMZpxGT8CoTzRi0CVaZJubZNzNtXRT4Ksqm+an7vkcrA6Yd9pa9d/XK1CvwMehAvd8cPs4rHR9HeoVqFfg16cCdwOYokXWNsUMZp4fHA1NflZ1drO3vw8vl+XEpQGKisH9q/rY1NbM6o4mMpm4NBBRAxVT0YUdLY6YedMUVFXBcgMKqIw7Piemp2jasYsv/O//B7bukyvnRJIEqVgGQ4/J+TlNcVHsMkujkxz/8UGu/uQ0rbNRmpwked9mWMszGLVgVQO79vTR0RFleOQSQ5dPsnF1A4/sWktglTl+9BSB77Nzx0YiUY1Xj5xjvJgm1rOTN45fYu/mtfzJ5z9BprULUs0I/StrW2iew+TJ85z67itwZYF2rYFsqcKInaPcbrLzUw/y9OefJp2MULHLvPrqqzz/V3/FBsNk38peulT1OmAKRSbQTDRd/1gAplD9fN9H0yN4vsLsvHCRnZcusoYKi26Fn0/PMJzLc19nB2uaGqSCeWR8glQiyZe338fjXa2hgmnG8LSINPmJCnMdFSrCf9WtSDgTGSKmoSMm7vCEQqVT0CJMKjoXyxVevzrEW1euEs0kScVNcrPjPHb/Lr76pcdZm8yiCNMpP0DVRN6liJggNCkS/6ZqaDK2JDRIEgppPl9gamqS0dEJLl6Z5vzgPLGoxvbNq3lw92ZWrejE1IQBkY8v3r+RouRFGJnO84OX3uT7Lx7AVqLEM60EioEnMzAtuW8vny+8WR7mdcB7F6TdLXjd7ij07teuPbYWI/LOkw+xrrXYkhutrKHBzx1Mfqrts8vXOYwhCWF0OWAuX4flj7/THKbASaFkCzfluK7KC0G+I6ZlAcOQM5jCRdZaXKRDN9jW0sqGVFq2yypyrluhu72F3o42NNNkMNNMwYiyY3bsng/kdcC855LVn1CvQL0CH0EF6oD5ERS9vsh6BeoVuPsK3BkwbdxAAKbJ1VKBHx8/wdGLV+ht72bPmn7cbJZjAxfJKjoPru5na0cbq1obyKRiEiRF1qBwkpWA6doEmnC2Uai4AXlFY9h1ObMwT/dDj/Dcn/4nbNUnbxXk82JGAl0VZi8BhuqiuxXmB0c59M+vMPLiRVYVW4hldeZKBWaTPmMNPuUOlcYml5Y20WxnMzlxha0ixmTrSpxSkbeOnpbZnvfv3kg8Bq8cOMloPkmqdztnr4zz0N6tfPnZT5LINBNE02QJyLs2iuMxdfYKp//lVQonx8lUojJmZZYy9CTZ/ht7efyZx0mkdKmgHTx4mG/+579gNQFP9K+m1zQRyC0iQUT0grSmVdWPHDClSiQcWYU7qm7KbNLZudBFVgBmRFfJ4/Ly5BRDS1m2dneytqmRkYUlDo2Nk0okQsBcNoPpalHiPsR8H0dDvl81cBExIb4Wzi+qQnH0RI6iTl41mQgUzhcrHBge5ujQEEYyTjJmkp8d5/EHdvEnv/kEa5OL6Lj4Is5F3GU8SRhVInBHRJ/oui6ZqTZXKMDRtiwqlQqjUzmOXRhnfn6ertYUO7auZ2VPJxE1VFMxogSRNHkLpuaLHDwxwLd/+AojMzkSDe1oZpJAU3C4PWDWPn23AszlauDdf1Lv5ZGhYnkd8mSLbOj8+l64remPVeXz3bOU72qrDetaA8zQita7hdnxzRxub/YuRJ+D5YtjRUAmJlqXA5xyUW5nNRKh5DgsLM7j5vOsiETZ0tTEukSKDsPAL+bxPYfujnZWdncSMQ2uNrSwEEmwZ3r4XoomH1sHzHsuWf0J9QrUK/ARVKAOmB9B0euLrFegXoG7r8BdAabvyxbZq6Ui/3riJEcvCMDsYs+aNbi5Jd4auMgCOg/1r2FHexurWzJkEjF0XZWgqIswc9/Hdi0CNSDQVMp+wJKicc11OJ1bZOXD+/nif/iPOGpAwS7K2c2IFsVQDXQR76E4aG6Z+cER3vzWS4y+NEBfqZ3IvMpMrsB8WmGiyWUxkycSWWT12jZiTSmGhgdY35Ni3441uJUyb751BsfzeXDPOlIxj1cPnmRkKUqm5z6uDI6y5/4dfPZLz5JMN6OYcfK+FwJmoLBweYLTzx9g8vVLxBdVAjsgq1joq1Ps+Mz97H92H/GMTsV2eOP1Qzz/V19jjaqyr2cFK0yDpIA5oeqJs33dQAyBftQzmCKUUgKmdwMwZ+aWmJ4WOZg2EUMjj8Mrk9PvBMzFLIdGx94LmHoUV48Q95XrgOkqSFUqzKEUcOijeD6qLwDToKAYjAcKAxWbg2PjvDU0KF1kM4kIlcUZHt6xhT/6wqNsaK5gCEiVpj7C0dW/DpuiPVYomkLZlMN7ch4xFOgk6AVQ9hTmCy75XJaIEdDamCIZi8hcTAGYfqBLU6myp5GrBJwfmuDbP3yJQycuoSdaQhVTtHeLuJLqt/vN1DmxbuL+7tu7H3snZe/uP8XvfuRywAxtYG/WIiszIsW2uIXJz/V/f7dT7bIW2TBH9dZremMu9NanQ0IZdnxFmj+lIgYxYQjlWGHbsqKQK5elgqlWKqxramJbcwudPnSJyJ9SUQLmiq5OVnS1YRoGI6lG5uLJYOPcpBLz3HsqYx0w76lc9QfXK1CvwEdUgTpgfkSFry+2XoF6Be6uAncDmI4ATKEMFAv868lTHLt4hR6hYPb3S8A8PHCROdXgkf617BAGHE1pmpIxdHHCH4hMTV3CgOVa+AIwDZWSH7CgqFz1HE7ll+h/cD+//cd/JhWvol2W83RRVQCmLqHCVGxUu8jc4DXe/PYrjL54kb5iB5F5nelckbmkwlimxIw5SjKRZfdDmzFbmjh9/iS9rSZPPbhZtkz+/PBp7EDh4b3raIzbvHHoBFdnNRq7NzE8NMz2PTv49Ff+FzKZJhQ9Qs6usGiVUFWD/PACp79/iKEXz2LO+OiORkGtEO1Ps+tze3n4mQeINhoUShVe/tfXePWb3+K+RIKdzU2yRTYlMi4DH0fMYgq3o18FwNRVcoHNy1PTDGVzbOvqlCf5I4tCwRQtsvF3Kpg3AUxPXCAIHFwJmOALsx/PR/OENq1LwJwIVAZsl0MTExy6chlbg0wiilbOs2/nFv7dZx9ifYuFIRRwcauCY41tau2a4t8lfL4DesKvYjtQKfqqNPXRVU/e1cCTF0DEBQ3HCbCcAE8xcUXb7lKZl988znd//DozWZ90cweKGcGpzgcuV+hqauWtVMubtbT+sgEzjDEJyyUVzPfEq9wATPGYWg7muxVW2Q67DDKXt8gKjJYC8i1udwOYKAaur+IJp2VdIWFoaCKf1fco2TZLpRK5XI4YAbtXrWRLYwuJpSxtok3atqRpVE9PF20tjei6xngiw0w8FazJzpGyK/d0HlYHzLv73qg/ql6BegU+2grc04Hto13V+tLrFahX4NexAncDmEJJKBs6VwoFXjh1kmMDg7JFdnd/P052kUMDA8xoBvv717JLZNQ1pmlOxjB0XSqYYi5OAqZTqQKmRjEImFNVLns2JwtZ1j64j9/9wz/D1VRKbgU10IioJrqqYmpCAbNQrDyzV69x8DsvM/riAKvzHZjzJtO5EjMJhbFUlmn1Iu3NZZ787CP4mQwHjx2hJenxmf3bCHyFFw+exVEN9j24jpakzZuHj3Nh0qexcxPjg9fYsXsXz/7B/0oykZY6zVKlwJJVRDdjFCcLnPj+YS7+4Dj6hEPE0ylpFVIbGtj9hb3s/vROjAaV+aU8P/7Oi5x96RUeaGtjXcSkPQhIi7gORbSMCsDUfiUA09QUsp7Fy9MzDOXybBeA2dzI6GKWw2PC5CfOl7cta5G9CWAKk6iI7+BqAY4mw0okYOqCPDEoKiYTaJyvVHhjdJQjg1ep4BM3VeK+w9MP7+V3PnM/fZksuuqjyBZZAZJhq2w4R6hKZ1kBNAJ4RPtsCFYi/EL+SRrJWKohnYw1xSFwLfAcdEWTF0FEe3DFcvHEBREjSgWTa9NZ/ud3X+aVA2ekm2ws1YSratdV1OXHjOXAWAMrsU6Sh2ttvdedXZfPQn7QR55Qwbxem2UK5juh9uYK5m1dZKtqZ63dVizpvVrtO99PrRa3plAdz9PwbIuI4hM3NDn7K/JNC7YtFcxSqUhTLMqDa9eyLp7EnJ2nwXVk3EwqGWdl7wpSqTiaqjAdSzKVyATdxSVaysV7Og+rA+YHvS/WX69egXoFfhkVuKcD2y9jBeqvWa9AvQL1CtyuAncGTAc38ChrGpcLef711ClODAxKBVMApptd5M1LA0xpJo/2r2F3Sztrq4BpCsAUrYuKKlUlAZiiTTIwNYoEzKoqA77DicIS6+/fxx/+/p/hGSoV1xHPwlCEeqliaD5aYBFUcsxdHeLgP7/C6E8FYHZiLkSYzpWZjimMJeeZ18+ydpXKM7/5SbK6zquHD5LU8lXAVPnpoQt4kTj7HtpAW9rm0NsnOTVi09C+iamhIXbt3Mvnf+8/4Ts+5VKRhVIWWw9oau/EzwUc/+FbnPj2IYLhMvFAp2JaNN7XxJ4v7WXzJzbjp1ympub53t/9iKnjp/jE6lWs8FyaXZcGU5eAaYuTf0E5H4cZzDu0yBqqwpJX4RUBmPkQMNc3NTG6lOWwNPlJ8OVtm3msNoN5O8BUxUxmgC9iQWqAGRiU1AiTaJzM5fj5tSHOzczgmzq4FQyrwGf2P8LvP/sQPelFNKWWexnOXtYgs3do8hYAACAASURBVAaRAuhEvqiu6aiKKltAfdfDcRx8EY8Tj+MFNoFfAd9GDXypX+qKcJPVcB0fFwXhbOqbcSwlwUsHzvB3336BibkCsXQripmQgCkAqNYKK5YrWnQl4FZbZOW6VKF3OWTWwPfDUDBDFTNUMuXs5DIlstYiW1sfgcK1x9w+qiRUO2vwfrsW2bt5rwGaBExB+GbgEtUUdCXAdmyKli0h0/Ncupsa2dHbS6+qkVzKkaiUiQQ+ba3NrFjRRTSqy/c5H4kzkWwIWipFOovZezoPqwNm/fuyXoF6BX4VKnBPB7ZfhTdUX8d6BeoV+LdVgbsFzJIAzHyOFwRgXhqSgLmrvw83u8SBSwNMaiaP9a9hT0sbaxvStCQT0i1UnIjKAIJAZFtaeKovATNPwIymcrEKmBv37uff/+6fEhgatu9JOBDmQJoichN91KCMX8oyOzjIoe/+jNGfXmJ1vovIYpTpnMVkNGAiMUc+do7tW1I8+9tPM1mu8PNDB4h48zz94GaZvfnikUsEiQz7H9lIW8bh0LFTHB+0SLdtYubaENs37+STn/1jxoZGGB0dZr4wT6qjma2799AQaeHMS2c4+k8HcAcLJBQD27Ro3tbCnt/aS//+fqxomdHhSb779e9RunqNz2zcSGupIHMwM6aYuwwBUyiYinA9/YhzMO80g1lzkRWAea1QYHunUDCbGFvKShfZpATM+3isszl0kb0FYEY9WyqYtiZcWH1UN0DzFZTAoKxFZIvskdk5Xr02xITnEm9upLg0R35ylKcf2MMffOlJelocfM+mUrEolUoUi0VKpTIVy8Jxwlm7SCRCJp2hsbGRVCotZ/IE8NmWTSDUz0iA4xQJfAtdE62yhIAZ6GiKiaLqcqbQDsBSDMpEGZ2z+d5PD/Gjnx7CCqJE000o1YsmYpk1iKy52gqYFfAp/i7nQpepmMuB9MMCTBFTIuHxHXAZts2Kz6WEwGqL7HuMeSSgvtMcaHmL7J1mMO8KMAONIDBQfQ/dd4ioAaq4IGVVyFsWBaFsRiL0d3bQ35Ch3fFos13ilTJxBbo6Omhrb8GMCAUbckaU0VRDkHAdVuXm7+k8rA6Y/7a+3+rvpl6Bf6sVuKcD27/VItTfV70C9Qp8fCsQfPPvv5pbWvzaiWyBOdtVNo0OElNFjIQ46QzC/xSFkgqXF+Z59fRpzg2N0d3awbbVq6Wz44ErVxjVDfavW8eerjbWNCRpSpgYmoLiB7IVUtxd26HsiigLjVzEYNLQOVsuM20aPPnpZ3nqwSdQDE2qnELdu2GkAoFjY+fyTF66xpHvv8H460OsKLcSWTAoLDkUFYWR9AxTHQPs3t3Kb3zuUeazRV5/7eeY7ixPPrBOtuu+9vZVlFQLj+zbTmeTz+jwNUZmAgpeM2+dOEcylWDXjl3MzS5RcQLGFxZJtXex74lP0928isuHr3Dk+QPkrswR16MoCZU1D6zl4S89QkNfmiJ5rl0d47vf+B7B7DxPblpHYylHs+fQZKhoridbFxVFBHWIGVXxf3GyHzYbShMkQQOy8zN06/yFb/KFQl2qdr/xeuG2lWkhcmZRgIaKZbnMLywxOzsv4U0kgWQ1i9dmJhkVCmZHO2szDYwtLnF0YoJYIsqzWzfzyIoODHERQddkm3PMh6jn40rPHYNYEJWtlK4qANOTbbKemItUdIp6hBHb483hYS7kFujaspGOvh5OHn+LYwcPsGfLfXz1i0+xvVu43PpcGZ3i1IUrTM3nKdk+2YKATAfTMEnEoyRjUVqaMvT1dtO/spvO1mYUz0HxykQ1i8AXiO8h/IBkg6dQQl1hdqOhG1G571mOR8ULsAIDX09w7tIoP/zJq5y8Os2EpRGNJolpBqp4J76Daqi0tLbT0txCPptlaGiIQrlINB7HiGYkQCmBUObLMg8WLSaXt/wWzo6GWuxy5fPet3/4GjfmPsOW2XBONcTJ67OZVbqs7SHVR4UmSdUFv7v1twak4hFiH/JrL1vdX6/vY+JjXF1umMFZMx+qDW1Wf3oqiitmkgM0LUA3Axy3QqGQk62xgefR2djM2vZOmgONdMWjBZ20otMYT9LZ0UVDxsTUcih4lHSTkUyL3PvXL0wu+wjdZli0+l5b/svfv6+P3L1vq/oz6hWoV6BegXuvQP1Ade81qz+jXoF6BT7ECgTf+PpX8/nc105ULMYdR1k9PUrcjMoYicB2hSNL6PqqBAzOTXPg5CkuDo+yor2LbX39WEt5Dg4MMBsx2LdxHTt72+jJRMjEVDQBS56P4aokAhPFgULFJqerLCZjXLJtzmXzrNixk9/84pfpa2qVOZmBrkgzGE8RJ68KQaCIbkbKCyVGzw5z5EcHmXhrmDa7keiC6IlzUW2VoYZpLq69yt69nXzqyfuxixaHX38Nw5tj366VmAQcPnaVIN7Cg/t2092q4WZnKeQUrs4EfOe144zPDnP/li7aOntlHuLA2DyrNuzm8Sc/RybayoW3L3LgR68xeWWCeCRBsiXDnk88wKPPPIofcSl7eS6fH+Cf//s3SfguD6xfTbKSI+OUaVZD6NI9EdOhicKCSIQUrZwCqjUBOR4onnSt1UQRbnerndjf8jFiGUYVLt/7IImYAnarQCOA1rIslrJZFhYWKBQKWK7PlOdwZH6cmXKR7R1drE03Mrkwx8nJMfSoyVPb7+OBlSvRZF4qiLcWC8TcJXiq4LcIppWsAo7IAA3wdJ+KqlDQVZZUg6v5EgcvX6YQ1fj0Vz7PmvvW8P0fPs93vvUterp6+JPPPcHTfWl8dI5fGuPHrx/jzOAUeUdFjaRY0bua/r5+0vEo2fkZRq9dwi8tsX5lBw/u2MTalV20xlUySgm11jIqFDwB9cJF1hPgD6phomganuvjCgLWTfRInMWlPGfOnOeHb53nB6enUInRYCSIaGA5JTA0tu/Yzo5t2yjllzhx/G3ODQyQr/hEUh0oagrVtzDVRRTVxfYToIQttbLVtDqjWdtK7w8wl2/rd0PVjdOS0PgnVP1ufqvGkdz6ATXpMwRYAZjLIFMR9RS7dQ0yq7mb4VSsuLgRrpvvKohxWCEnqxEFT3epuEUK+UWwKzRFovS3tLM600LKUUm4GmktTjqaIpNskIZc8WiAwRIqHpamMZZpCnxNY93ctPIOQL7DJZvev/z/6udtH+L3T31R9QrUK/CLVaB+oPrF6lZ/Vr0C9Qp8SBXIf/Ofv7qQW/zamVyOCauspKcniegGnmVjFUp4jotiGFRUGFmY5fiF81ybmKS7o4ttazbg5EqcungeW7F5dPNatvZ20JrUiEXVUI0UJ5yeiukZYIs5TI9yxGApZnBqdoYFzeCZr/we+x5+lJgwA0K4ePo4eDiBJ9URIekpnoBBj/Hzoxz6wQFG3x6kxUoTWVDQ5jzMisLV1AQX1g/y4P29PP3YTowAzp8+ieovsm19O8moztRMEc9M0b6incZUgG4XsG2dK9Mef/2jA5y+cIovfXI7G+7bwZHTV7g2W+bTn/8KDzzyCXxb48SbJ/nZD19i/OoYyVSGrr5eHvnUfrY+tIMKJSpunqtnz/D8N/6WuOLywKa1RCt59GKWBk04yRrSPdV1xKyeLoEpEPN+1wFTtHoKZ1MwfTnpdss9IYST2+0oyxXMmwBmFWokaAjTIZCAmV1aYn5hgVwui+VEmXZjHJkZY6aY4772LtY2NDG7tMCp8RHZ0vz4lk3sWblStps6EQXFUEkoKlGhD4oLBr5KtGKiK8LwSXIVgQ4VDQqqxqJicHWxwFtXrqI2pvnKV3+PzTs28vz3v8vffONviBpR/ugzj/L57Z04nsKJy+O88OYpTl6ZpEKU/vVb+PRnnmH3rl1ydm9k8DKv/eynXD57HMXO0xBVePSBXTyyvZ+OSAlTrQrk0n+nalFTs50VyrnI0lTEvijgS5f7v+N4LM0v8Malaf77q5c5f/oacUwyyTiOb+OpCnvv38vDD+wlaaoUcrOcOneGF197m4W8TjLdgYKLxjyRqIob3ADMD9cA6MZ+IPafUFm89e1ObbxytrPWbCDhUkDmMs1cqphiOWFHRFWaD+teXbTtQyVQUU0RE+Nhu2UqpRxWIUvEd2mNxelKpmkxYiQRcT8mcSNKLCKMxCJoholpRDGNOIoqjLQUrI4WlGSM+NWx6gWWanbqO+2F3/PGf+fbX6+ft31I3z31xdQrUK/AL16B+oHqF69d/Zn1CtQr8CFU4OQ3/utXZxcXvnatWGayUFZmzxzFFBmNrodbtkSfnQTFvOswlc8ylV2kUKnQlG5kVfsKdDdgdGSYwMnz4PpeOlNRvEpBApORSqDGEihqFFUAYlmYogQosRh5DeYch/5tO3j2N3+bnt5+pNlH4OEFLo4vVB5H6EsyskTzdZSKwtTFSd743qtcO3yJJitJZEFFXagCZmSMwbWDPPrQWp58aDPphMnU1BieW6C7I00ypuMHQiGJ4JtCYbVxK0UsK2Bk0ee7rxxjYmqK3332CalavfDaEVLtK3n2y7/DitVr8Sw4f+wsLz7/E8YGR2hubmX99s089Mn9dPR1ScB0/TKjg9f4zt/+I6OXL7J5VRcJEdGRXcD0XBJaRJrJeL5BoEZkJIYn5vkU0Ror1EtHNJJiBAFRAda3AExxYi/ceWvzfTffVapn+rfYj6R+tGzGTs4q2jbFQpFCsUC5XMaMNOHFOzg6Pcr4wiwrUxnajRhLxTyjxSxaRGVtazO9saSMi3AjoOgqMUUhIvQkCXEBMVslomqYukokoqFHDTBNbCNKSU0wUXQ5OzJJrKWF3/n3v8f23Vt46cUX+Jv/9g2y81m+/OT9/PbjG7A9OHL2Kj89cJzL4wvEMm3seXA/zz33BTZsWC8hJrc4z/Gjh5kZG6aYneXE4TeI6QGf2redfdt7ScVM6TYqIEfMdHqumO10ZS1Ejqaq6RIyg0C4xYIvlUbhhBwwZem8cGqCH37vZyxMLqLrBq7iS5DetHkTjz38IJv6euhoTbKUm+efvvsTfvzycZwgRTwVR9eKqKqPF0SvK8vLozyWx5ncCe7e7+FBqo53AZi3e4yod9jeHTbZCn5b/pLvnO2sqZZizxNgH+6fFRQKhi67F3yrgl0o4OSymI5DUgkQ2ncs0NADMFGIquIClkE0rqMZmrAExkd8luLh1QugZd16Gro6g4m3jihWRbREh/Omsi38Hbd3fsL+5tix+nnb+92x6s+vV6BegV96BeoHql96iesLqFegXoH3U4ELP/rzr2aXlr52dd5lKmcr3swpEnHR+qejK2qYZalr5B2LeatE0bEpVSx825WtnnauzMzsLEZEZ/vaVURcl+mJKdkKKxQEYglcTBxLwbMClEDF96Bku6xcs5bnvvSbbL5vG/FUg3T5FPKHMGPx5Jyed/10UMSWBJWA8YvjvPr8z7h88AKNVoJIVkVZ8jEqCkPqCDP9Yzy9fyuP7u6nSWRSVgqUbYukiE3RPDyvhC+gJ2KCrkmIypbKjMwWePXoJQwtznOffIJzFy9z5MRZ9j/1GR75xFNEEmkUF4YvDvLC8z9k/OoIvb2r2LZnD9se2EU0EwXDl/AwvVjkH/7lRb7/nW+S1D26G2JEXAu3WED3fTl7qQjQNOIyEkOEyQvjG7kAccdBCxQMX7sNYCoy86+mPN58HxDAeuugealgVZ1OhSuqnAH0Q0Wv9u+tTa1kWts5MT7IyMwEK9KNtJpxWUM7LpS5OO3RGA1CgSLA0QN81ccQs7d+gKsEOAJiXUW2XQsjF+EEK1QvX9FxlCgFL8q1mSLnhqZo6lzB7/7h77N7zw7ePnSQv/6vX+fcibN84oFN/P5zD8gcymPnB3nxwFEuj85gxhvZsXMPn33mWXZs30E6nZLAKC56jFwbZPDSeQ4d+DlXB86zeV0vj9+/lUwqIWE48BzsSgnHKhOIOUoxAyjBU8ELxLtR8HxwRZu4oqMKZTMSZTpvcerEJQavjJMvWHLmNNBV2lpbeGj3Dh69fysb+zuJxQ2On7nE3/7TCxw5eY1IIkUibeAHHgrG9SzPWq1DCAq3Q23bvJ/P9t08906QeScAlRq52HcDiZrh57V65iMck8NbtZdbSps1FfOGuZClha3S4qKWnyvgzS0Rtzy6Eyk643FSIi/Wc/FEn7zqYcZ00q1JmroaSTYm0GMGiqGgmmK/DZcVxLsh0hJohSsoniXfRjjjerNQlRunan/wf/+oft52NztO/TH1CtQr8JFWoH6g+kjLX194vQL1CtypApXhr3+1VCx+7dygw1xBUbasyhMxI9KcR5XzeeIk28PTFVxDo+K5WCI2wHHxyzZL0/MMTUxjGRE2rlpNAo38fJaK42OpOsVAp+Tq2K6JqsSwSx7DQ2MUc2X273ucz3zqN+QclSocY0VfqGi308V4okcgIikEcIpTV1/MaXmMDYzyyvde4cKhczS4Scy8ipLz0W2VUW+YUt88zz2+lwe3dNPQJFrvLHJWgKYnMFQHhSyKZguLF8qeRrZiM5db4srIBKfOj9PR3se+hx7m8JFjjE3P84Xf/nds33M/uhklcAPGrlzjX//lR0wOT7Jj+252PfAQnatW4opsRxFticdExeIHJ07xnW/+PX5hmvv62tiwooU4NkbgILIldd1E0WvqpTg/lxY4oYIpoDDQCfzILecnhUwkwUSQ2i1v1de7xe/F83XDQFNVOYPoijlEX0CyimGaMse0OZkmHYtxbvwqkwsz9LV3093YjBmPQsLAjOikNZOEVFsDXDW8MKB6YRSJmKMti/xJ0RPrBaiegyrVQh8/0HD8GHPZgANvX+a1w2dJN7bz3Be+yK4d2xi8dJHv/I9vcvi1N+nvaeSJR9aiRWMMTS5w+tIwE7M5fAy6unvYt28/jz66n9Wr+4jFxcxkljfeeJ2DB14nuzTPzNQkXqVIQ1y0tSZIxcUFhwDftmUWZkSHeETDNBRcV0RkhEZTwunX8ZB3MSurmx6KYlMouIyMLzE+k8MWjsexKPGowaqOFnZuXMnuLX30rVpByVF4/e0Bvv2TNxieXkKPxyTkhP7KVfyqbsua6+wdcyPv9KG+h9/f6STlTusiMFxEvYjjhOgOEC3t4i7g8vpd7BnhkKa8hxgaKpjin11VxMKAUrZRFgrEs2W61TjrG9roTWVkvA++Rdkr4EVcYu0xOtd307N5FY09LZjJCKpZRtXzKMIpGIWJxTjTuUTQ31GgMSleXexyN0yUblWixvv+nzuV5B6qW39ovQL1CtQr8MupQP1A9cupa/1V6xWoV+ADqkBx4e+/6liVr124ZLNU1JUHdiFdG91KRQbai563sl3B1xXUWEQ6f4qBKkMomyKYPl9iIZ9DqBAtiTQxMTdoi5gRQwLckq1SDKJUggQlx+DK0CRH3zpLItHMs898iS2btuFaPobt0JXQQ/NY0QunuQTS8Ea42Ibr4VQcRi6P8vIPXuLc4XOk/SRGWUMpBGi2yqRzDXV1nt/85D72bGglma5Q9i0WyqKNLkPUCIhqS+AvMT2zwNB4joKvYisek7OzFHMKq/u2E29q4fCR46QaWvjCb/0Oq9ZtINCE66vO2LUxnv/ODxgfneHJpz/NrocfhkiCYsXFcX2ccokTo0P88NwRzhx7A608xe71rTz94EbWdyZpjLpEFEc67GpGmIsZKj1CwRTVFVDo4RHBIVF1gb3Zxg4zIG9/EyfxooY3f9R1k5dqjIbveVVH2TCaQqhpMQwinsFMcYmiVaa9oZFkJIpiCDVPbK8AwxP30AlXmhWJmU4pVIXbrohG1tdlJMv/z96bB8lxnml+v7zrrr5PdONuNG4SJAiCtyhSx2o0kmZGO56117OOXa4d4XV4HeEIh8Ph8Np/2BF2+C+H18EYz8aMZ7UaSTOSKA1J8SZFEiRBHCTu+wYajW70UXfejvfLKoDUSCSABjWzsZmIiqpGZ2VmvZmV/T3f87zPY8YCCUPlLhpHJn6QZXZB461dx/n5C7u4vtBi06YtTKxehVut8PHuPZw8dJy8HTK2LMfw+DhVD46dvczUbEUZ8Vh2hpHhEVavWcPY2Djdvf00PZ+Ll6ewLJPx8WW4rRZ73n2L84f3MzY8yLrVKxgZ6CFnS0SJRGNE6rWcF9/z8PwQ03awnBxBpNH0RN4tyllhOlvUmxHnpirsO3qWM5euEWoapXyG4a4sg0WDteO9PPzg/YyMr+bk5QX+7XNv8Or7B2lEBpbtkJF4FOkXbOdpdmJNMpkM8jCFLf0tLZ81UPl8BjNhqtUVLEy8TLEodvrmIwGXgiAT9jJZq/Na5h0ifLnHLDQoVD1W6AU2FPpZneth0M6Q1SKCqE5TaxB3Qdfqbpbfv5qRe1eRHelCs4TdrBHFDTVRI8c8Pedw8VomXjboMzrgJx627fvZZ5XVGv6f0nHbb+m6S3eTViCtwJ1XIL1R3Xnt0nemFUgr8FuowMzcc8+EYfjsqVN1FhYC7d77skQSSu97SvIoBFkgDKY4wpo6oYwTDR1DydYEC0VqwC29ZXYYY7ohZiBEpIkfGTRwqGt5rjZ1Dl6Y47UPDnPg+BQ9Q2uY2LhdMVaZXJn7lo3yxLIBUa0mvXGxJ4JLbFvDskQqGhP5IZWZBQ7sPsjet/Zw9dQU3lyLXJQlb2SZap1CH57hP/r6U2yfHCRjz+NpPtOLcHUuVAHuQz0hXvUyxw6dYr5m0L98NVbJUVLZvNVDV+8Kzs5X2bf/EGsmN/OV3/k2xf4hKl5AqDtcnJrhB3/1c46cvsgDTzylekhnGwHX5qpU5mu0KlXOzlzhzPwFzGAOo3KWAXOWf/DQGr7ywErWDDrkjBam5inDm1gkfTceN1meMLbx4uxvZjClN1AYmVu6Rn7TnyIxPmkbsihpaNIWp2SabQMgcbI1Ihs5GyJYtgX4yO8FLJhyHchcQIQRCihVfkzJxxFU0f65HkUsCgUY+JgIwBZsKtux8YMMM/MG7+85z3PP7+LE6SnWTaznkZ076O/qZvriJXa9+gaXz59k1epBHnvyKeqBxpu79nLq/GXqDU8B+0KhwKpVq5mYXE++1M3FqWnqTZennn6KRx97lCiMeP+NF3jlh3+G36yxY9tGHtu5jf5yFs2vkzUi8pbIfAMC31NA21AGMhnC2MALYpWPKdenMO0NX+fyXIvdB07x+q59nDl7gaxtsHasT5lcGaHPtq0b+dJTj7Ho6fzwF7v4dz9/i0vzHoVSF6WM5G4mNZfczFarpQyWZMnn8xSLxRv9tR2w/0nHWVnv88DfLV0av/kKu6W3y9dVfIqTb62m7g/qoSfPyqSrfW0JcyuTEJYww7K2yFWjmFq9TnVhnowXsipbZmt5mIlMD0OxTUFYdbeOG9WhDIXlRYa2jDJ63zhdE/3QZRLqLoGSd2eSHkwNZuc1Lk4ZcX8PjI+oo7hxfX/WB8v2/4t03HZLZz5dKa1AWoG/ywqkN6q/y+qn+04rkFbgcyswV/2bZ+I4evbUyTrXZzztvu154kDiSXwlY5QBYYIiNNV3p4CFSPpEQRglEQQWdZx4AT0I0f0QLUh67iT/MLLyNI08J2aa/PTdA/zsvcNUjH7K45tpmmVqvmxUZ1NXN19etZIN69Yy0NuFeMA4wjhauoqCsATguB6xG7J4dZ6P393HB6+/z7Uz01i+gRPbNKxL5JbP8vVHHuThLSvImPP4eEzNhXx8eIpWo8Hmtb102y2unr+CkxlgcOU6tIyFYYjraQE3yvD+2ct8dOAo23Y8ysNf+gpGqYe5Vkgt1jk7M88P/uYV3tl/hK4VE2RHVjBTd6l7IX4knXU6lkSMuHW05jTe9EG6gvN8+9GVfGX7KKv7dHrzobTytf1IBI0Z7Ye4lwqFKz2AGoHkfXzG8jmGmAn7KdLUz4pm6Gzk15m9CNhUUMBQLGtH+qjYqbZBiyGXh0hfP2GfojCFIN820GgFLVqtKkYc4mgRthFhizRXcwjjAov1LPsOTvP9H73BRwdO8+gjj/O73/g6y0eG0YOAX778Km+89DxDg9189ZvfYqEZ8twv3uDwibPMLdRwvYBsLs/q1WuZ3LBR9cuePHeeRtPlH/3Hf8TvfvObuJ7PiYMf8NO/+L/5YNdbTK4a5Ttff5LJlSNkcMlbEQVLWvw8pEk4iSGVz20RxqbiXAVAyedSZkaGw4JrcPDUFC+9sYvduz8icJtMrhpi1bIBFmYq9JRyfOe7T1MeXMbru4/w//7wFfaemKbc1Ud3wbkZD9N2761UKtTrdRzHoaurSz13ejGT7NSbkSYdgHk3QOZSBirK7bjNSybgMgGZkn+qYoZkYqh9jTm2pZyEQ9fFUiZVGo1KlWq9oqThI8Uya4q9rHa6GNWz9EYGZrOJ21ggtHxyIzn61w8yeu8YfZMD2EMOQTbANz3EUsqMiqq/WZZKFc5d1OKMozOx+hMA83PuiPme/3Ip5fjc+226QlqBtAJpBe5GBdIb1d2oYrqNtAJpBb6wCrRaf/pMHEXPHj8eM3Mt1B7eLqxCAjDjWOSasXJ3FICZ9Akmi8hn22pIBUIl1EHYzE7DmuarAE0wszRCi2NXq7x+6CJvHr3KmYpFMzuCXxjCdQo0A+g3HMY1i5xtMthdZMVwH6vHhxgb7KVoGeieS043KDtZmrNV9r39Ie+/+i4z56bRWxpmaOD0LpAbv8L6Vct5/IGN9BYDwrBFpamx/9BlTp48y8TyXu5dO0zeNHHsMppZINSk987BDC2magHP7TvIuXNX+do/+A737XwcI9dNXbOoxDonr83xVy+9wWt7DmANLiMzMs5sw8MVBk9cUnWDjBsST1+F+lVGCzW2jus8fd8Aa/sDejN1eksamWyb6lMgxiZqA5lATJCiJEZDegQ/x+Tzs68LqX8sw/87/1Mkol0BCkqlrICDpsCDDNkNkYzKsSqAIaxmooJUkw9KMpkwWc1GhVZlhpypkXN0bD1M4ko0hTgvUwAAIABJREFUB4wugriXsxc9vveD13jx5XeZmFjPH373Ozy8fRsZTeP4wUO89dILmLHLzse/zFwj4LmX3mLvoRNcm6vh+hG6YZEvlOjpH8TK5JhbrNLb28cz//yf8q3f/R1qtTpTF8/w3tsv8dO//j5Rc5GnHr6PJ3bcw2hvjoLhk9F8jNBDi6TPUoC1uPsKuJSHoX7WgkCtE1sOLSPLpdk6H+47ysEDR2jVq4yP9rJseIDTJy8yM32Vr3/jETbeu42TV+b53s/f4WevfkSm0ENvd1EBrA5AFDZackfn5+cRuawwmKVSCdu2bzCZso4s0iP7ScC51JvDnV8dkuJ6k8EU6yI534FcJx2JrFIjxIqtVXmYYYQjPatxRLNao16pkMuajI31MFzqokd36Ap1SpFGXtQRfgvwKAxk6V/Vx8C6QQYmh8gtyxPmI1pGE18PsHWdXGyJfZYqR72pc/pcRvHzW9bXb/kjZrr+1S2vu9S6p+9PK5BWIK3AnVYgvVHdaeXS96UVSCvwW6lA3Pq/nonj+Nkjx3WuTUfaE9sbyvSEWACmaGAT85qEGGhHCyT5Fp2cdOWEKnEbqhVLBoUimfRD9EgG0A4eNrMNgzPXQ/acnOf1vWc5edUjKg7hZUtExSI9Xf30OkUq169Rm75CNvLYsn4Nj+3YxurhfgzXJW/odDkZZs5d4YPXd3H0w4M0r9dxIotipsDAeERudJru7gLbtqyjv2ygh02i2OL42Vl2fXgAW495dNsG1o0NKbYxDE0R4qpcSiM2OTA1w/c/+Ij+vlG+9Y3vsnrNZmIjT6A7eKbN+dnr/OjFV3jhnQ+w+gboXbmS6/UGi5VFwmYD0/cJxQlz8TqTq3r50o5VbFnpsHowoGzOkTOqZDMhtm2gSd6oxJTI/sVpNzIIQjkmcIyQvB0sEWAmMtSlLMpkKY4UmJTFNzQ8M+mgE3ApvZcyiE/Y7TarLesqZ9wEcNTrVerz13GMmJwVY+sBpi6A3EYzuoiNIa4tOPzk57v4wQ9eIJPN8cf/+I/49je+wvzUFLvffptTB/aybqyPzfc9wEw95Pk33uet3Qe5dG0RT2omF6huYjlZ9Sxs49YtW/gv/vN/xtNPPk6rWUcYwvPnz/OX3/sz9u56g/Xjg/zeVx5l69pRipZPVvOwCBTAVFe4xMcIuBQmvgMwwwAtbBFZBpFMdgQm09MVrl2dJfSblEpZdEPj/Q/28+GeA9x732Ye+9JOPMPm5V1H+ZN/+zJelKG3rxvL7ohLk9qKRFYAZrVaxbIsuru7b0hlBYiKEZMAS+nP7MSZ/F0zmErB0GYohb0UYKkYzE5vsVKAJw7CokAwgpCMphM2GkpOnrNsVo0MsnZZtwKdkl2btxKJcdCqYRoRvUNlVk6OMbp2mPKyLvIjRfSijqs1aYR1fC1Q11bBECCb1NLzdI6fKcbNlsED98zd8ljMKv0ft7zuUr5X6XvTCqQVSCuwlAqkN6qlVC99b1qBtAJfeAXC1veeiaP42aPHfWamXe1L2wUk+iq2QRhMiQxRqk2hpARsdmz+1aAy6QB0I59m5BMoGa3ICDVl/OLEOpbuEMcOdddiej5i38EpPtx7ntjsozQwzokrVzly4RxBpsDYmi3okU99ZorG7BWGe4rcv3GCtcsGseMAOwoUcJ2+cIkzR07Rmq9TtPL0FnsZGx5jaESsQC9jF7P09XeTM0MMr656Bi/NVnh77zGuTM3x4NYN7Ny8Cidqogkw1st4oUW9Wufne/bzzkyd3/vWH/LI/Y/TlevHa0Z4Ppi5PHP1Ki+8+io/fvEFGlpI//IRWl4TI3YZyDsMF/PMzy5wcXqGh3Zs5ImH1tFXatGVq5OxKuhaDXQfK+Ng2Fn8yCKIJJ/TJJKsTwxVP1NYGdNNJMp3uigGU/FGd7oFZRKkxYEccuL4aYJvJa6gVqC1gafeBpgCJITZTCIrFOgUBtONqNZ9jMjFwsXSPWwht00HTe8i0vq5Nufw0qv7+eGPXqBea/Dd3/8mTz6ygwO732PPu+/RbYV849GNjK+ZZKYe84t3P+KFtz7kzNQ8nvRyKgAo8S8SdaMpYPb4o4/wz/74P2H7ts3EoUcQaszOVfnZj3/ET77/5xQ0l9//yiM8cs9aerMxWUOOq22MpComwl8xYhKBtil+qcTKrCbAxcNXzaYOkW8RuYlBk2FpVFot3n7/I157Yw+Dw4M89dXtFHt72H/0Kv/63zzPlVmXcm+3crsVNrLDTMqzgEsBmdKXWS6XFcgUsKkY1bYL6t8rgBnHCmBKXRSDqVjuWD0rlbQwl9KvHUTono/u+rSqVfBcBgtlRnr6WdFVYsQKCTwBiz56Ri6uCC0L3QIu142zesMK+kZ7sEo2Rs4g0ny8oIEbuohvsWVBxtY67Z7EscaRkzmuz5k89uDiLV//ZvF/WcqX5Zb3k66YViCtQFqBpVQgvVEtpXrpe9MKpBX4wivQaj33TBzy7PETda5Pt7Qn7s9AKI6ZYusiTq4iP0wkm4mNh4DMDuhJQKYfNGiFNTxTp6mMgBKgkYl1MsJShQbNOly+WGHfByeZvdxkw5pt5Avd7D9yiP3HD1M3Mgys3JL0W8Y+VtSi7EBf0aacEadPDz32IQgIPU+xo/lMnu5iD4VskWKuRNYMiLQ5jHKB0DQwwwA7aKDjMltvsOvgeQ6duMY9GyZ58oE1ZKJ5YgFDRj9umOPEqRP8ePce/FX38k/+6J+ydmQtdmDjVTwkrD2Ty1CpLfLyay/w3IvPYeRh6/ZJCnmNsh0wWrToz5icOz/HB4evsmb1KI8+sonePp1MVmIUmkR6i0DcYi0bjIwClnFooEe6AmbCCiq5schj7bYDz1KugpthhHe2FYlMiXw0TxhrjdAGX5GiWgIwQwGbGqGSUCc/y7lRDKb04enQCmyqXoYoaGHFDTJGEgsiYLrl2tRqWaauwq73T/Pzv3mDSxcvsv3eTWxZt4JrF85ghCEPbxrngYkS+XIfsy2T1/ee4K9f3sWJy3N4ehZP9UmKQ2viwrp8bJRvfPUpvvm1L7N82QCWKeDHpuYa7P3gPX78vX/D4tRpnrx/PY/es5aBvHTxtXBMmVDpTJ7IzIqAy08CTENNurSiBm7kqagVmwxWbKDFIYEeMe+G7Dl0lhdf+VDFuHzt6/czPDbM8bNz/OlfvMKhk9fIlLsolIpINImwkR1GUsymrl+/TqPRIJfLKYApz59cT0CpOgNL0k/fvByWMlBJnIFFIH2z/7Jj9KMApshjpW81jInrTXxhLXWDsd4+xrv66crk6Qo8Bt0qmhngOhHNrI/ea9O3ZpDxjSsYXjVAubdApmBj2HK0IaHn4nuuqptumZi2hWHqn2L8T5w1mZ4x4u1bXS0jiT+3sBil/3Yp5biFPaSrpBVIK5BWYOkVSG9US69huoW0AmkFvsAK1L3vPUMUP3viuM/cVV97vM1gRrGvAuFj6ZczE4Ap7KVk3rWtRtuxA6KmjVXbpgDMqqHR0GKCSAaekNFNbBEetjTOHL3MnrcOkPNzbBib5OqlK1xfmKXYV8Qq9ZEtLsfSwdEDcmZEzgywtBZxUCeOGmiapE2GmKZBvlAgmytgWznVHBiKxWdTeuhigmIGVzeEBCEbtdCpMVOv8M7Bixw5V2PLxs08dv842XCaOIhoBl2cvVzng30fcinWmfzmH/PQvY8wlOsnE9pEdZ/I8zHMiMXFa7z73mu8+PrPyPVoPPmV+xgesCmaDbriOnZzgekrIR8ealFvLLDjoc2smhzGKYREEnEh7Itt4KlgemEsLYxIV8dq+iFGILmMQRIDks8l8Q53vHSiT+54A8rUKY5CdE9Ot0ZggyeDfE3D9qX3NQGWIp2VZ/lZMZgKdCZyyWacpxKUCNwGZtRQkSOWFlBZqHLu7CynTy1y8aLPhYtNjh27yPSVKYb7Sty3aQ3rV44x2tfL5IjDaG4OdJs5P8u7hy/y/Rff5tileQKziK/ZWE6evv4B+vv72LJxkq8/9QTrVo2S0UMcS6OlZ6kaXczNXOWdV5/n1MfvMTFc5MEN4wwXDTJxE0vzMVWvsYB7YUVFbivBKsJkGkTSaxsGxIZHoPniB4QVWdiCpuOQJiFzPnx04iovvLIHP2jxzW/uYO3ESk5fmOPPv/8mu/adxSyWKJZKip2UpQMwxU12ZmZG9WN2ZLJi+CMAswMoFahqg8w7P7N3B2BKVq4pzKpiMJOoksRBNgGdYr0bS25uvUlUa1LUDNYOjzI5PE5PJofW8nEW5hhoLFDuy+OMdaGNZrFXlOmaGKC8vBujKAy5h2nEOIbIZyUOyCVwfUzTIpMvqtzWRF1xk/E/c0nnyjU93jIRUirc2kyL3vMvl/KFuxunI91GWoG0AmkFPrcC6Y3qc0uUrpBWIK3A32UFPO9PFMA8JiY/04H2xAPioinMjJdIZLUwYTDFwbIjtrwxVkuARhgYhKHI1jQ8HXyV46gsURB4acZZGosRBz48yse7DjDWPcSmlatZnL5KLqMzONiHkS0ROt1tUWKIqYUYWoAee0ShSxx5aLq4eyaDyISxsJSxjhCqkgkZt3zihk9oWYSGg645WJqB5/scPXeR9w6cIbB62Lj1Xgb7i9Sr08zNL7DYjKm2YiJDY/n6CTY88BBdxV5MM0cc67ieSxT56nj8ZoWjh/bxi+d/ihYu8NUvbWNZf5aC6ZOzIsJmjagBVy/U2XPwGOXhQXZ++QH6RnJolo/m6ISmmMeIiFTkxDpGLPEYmgJwEoOpUJlkveQE1S3l6pBaCci882204yxVRKdsRoxtRQot/ySmRuS8so7CV+rzJE6rAjiU66xIqCnS8HvwazU0t07espmbXWTXux9z4MA50dzSUxwga5e5em2RPR8fYbFaYfv96/nO1x5ncrxfxJd4sY7nRcxVXQ6dOscrb73H2YtTDI2Oc+/27axYtYpSqUixWGBooI8VYyPkMnLArurN86JAyblj32X64jlmLpyhYIQMleX8xRhRAi7FJVaBPgnHUX2YIpVNHgIwJSc2oeUSRt8MI5XxKR5XTSwWPJuPjk/x/IvvUFuc5xtf38mWe7dw6vJ1/vQvX+bdvWewcwW6urtxshkFLn1fIkoioiDg+uwclcUqtuMoqW+xWFb9mkqdK2ExAvgNk1gXcLqEk6s+5Ge9X0NXtZBM1OhTTGvnigqVo66G3gbAUhsBnZYukw0hUSthLfVWi/6Mw2hXt3r0ZbMULEtlaJa6IsbWmXQNFcn1l3D6izh9eazurJqQCfWAQFh0gfqarlhRiSyKxb1YJpJsB8M00NomSJ1ju3jV5NJVO16z3KO/W7pCP38xev7HW1rv87eUrpFWIK1AWoEvrgLpjeqLq2265bQCaQXuQgXilgDM6NnDJ2KuXQu1Jx5sEUcJoFMushLQIIan7YFmMqDtuP7Ia10F0fs3iIOENZPeQQ0BTg5amGdu2uWDX37EkY+OMjE+zn3rJ3Bij5JjqB6uwMzg2UW1eeVQK9LcTlaeikvpgKWbAe2qH669KCBTqxLUa9hOgYWqS6Ue0vItrl5vcH5qgXpokuseJtfdj57Jgm1h53IUe3oo9/ZQ6i7T111goJQlNkxaukE9jqiHLWKxKpJ+VL/F2SOHeOmvf4Q/d5WvP7KN8b4ieRuy2Qwtz8cOG7jXr/DGhyeZx+Yrv/c0K9Z0o5stQiRPMxYfGkxNnHjbbru6TSxmSbGlGh013UezJb5hCT2Yd+H6+GSBpdq/ikc67rI3dyVA+dPrBXEGL8gT1uvETZfQtfjo4/M89zfvcO1qje2bt7JjwyTduQxT09d44c33eeej4/QP9/Gdb+zg6Z2b0Jxezte6OX32IseOHmFq6pJyaV2Ym2XNyuX84Xd/n4ce2kHGsVQfnrjUGgoI32S1Yr9C3LqGFnhEnkfUaqlsTk3Mc4JQZikwdF2xhQnAbPNhn/hLLkZWgQAcuVCl31gmYEIXYk99D1rkqIcFjpye4YXn36axWOEPvv1VNt97D7uPHefZv/wZuz8+i2MXKXd1Y+ey6hwHoYsmGZyez/WZBWqVOpmMQ06Y+nwRJ5NR8SmS0ykGXJpuEhvy3kQue0eLTA6oE/r5Q5WEYU1yUz9pMBQ6Jq2MRaDMj0IyusT9gOY2CaoV4kaDvBYzmLcZLGTpyTiUbJ2ujM1wXy8jA310T+Qo3m9hlUwFpE3bTp4tU2XuajcyWuWekiw30nXkB/WfyQTYJ5erMxYXrjjx8IDP2LD7+R9SjKu6/udbWu+O6p2+Ka1AWoG0AnepAumN6i4VMt1MWoG0Al9MBeL6nz4D8bOHT0RMz/jaEw96fwtgSpxCR5InLI4ATAGPSbegThSLcFWFJnYS8RKAqdgGB8IcM1fqvPP6Hs4cO8PG1au4Z3INJUtTxj24LTQ7T9gGmEqdqABqwhAlckXZnpiJyE8qhVH9JtljuwfMc5V5iMgoK/WA+arPXC1ksREzWw1YaMbYhV76x1YwuGycvuERchIFkcuSyedU7qDI/TLCRmka0r3ZIKYZthTgyxgxut/k/LFDvPbTv6I+dY4n79/ExGiPApiZjEUrCDDDCq35S7y57wxXWvDUt55k9bo+TKeFH/tKPmhaYAmIVrI+MY+xCPU2wAzF31ZHlz7ML+a039ZWl3oMYRTg+S3Clk/kG8zM+rz85mGef2kfWavAt7/8BI9sWEMel2plkd2HTvCTVz7k5KXrbN0yxre/dj8r1mzlwmKWl199i3179qmM1PHRAWwTBvt6ePyRh9i8YRJH+vBuXDdy/SgeUn1ePWpg+/Oq5qqPWNBiGBGLxFPoR1mnnTXZKZB65ycBJhGBFhHGBnFkqvcSNtEiEcdGuHqGRlzg2OkFXnz+fUI34h//0XcYW7WcN/Z9yF889wJ7D13ENksUymXFxOuGjiXGSXFAo1ZlbmZO9fzK9Wg5OTL5EplsRklAEysdmfjRiHUJU13C2bkBMH/95dABk51IlBvftja6U8ZDpolrSkNtYoOkBT6x1yRs1NCDJgVLZ6icZ6grS1fGpCtr0VNwGO4rs2bFOMtXr8AYsmmWFxFNvTCRpshgTVO9lvuO3gbRHWB7qxfv9XmD85fNuKcrYsUy/5YKle39725pvVs9hnS9tAJpBdIKfBEVSG9UX0RV022mFUgrcNcqENe/90wch88ePhlwbcbVHtshEjxhMBMXWRnQCnspzI4MZhOAKYN4AZeJQ6mSz0m8Q5vySdjGBGCqGPYwy/SlKm+98h6Xz1xiy7oJNk+spDtrETXqRM0GTqYAVqE9mG8DK022K6AyAZhq/3oikk0endftfq8gJHR9glgMZjLUPJ2ZxRbTiy7XKi6aU2bFuk2snNhAuW8AJ1vADyPqzabar5ipZHWxbBFXUo0mGq6YGEUi1w1VxIbhN7l08ihv/+I5rp0+xI7149wzMULejrBtDT8Sx9U6rcVZ3jpwgTMLTR7/+mNMbBzCyfr4IvnVBWBqWCIDligYdbwGgW4QxiaEFkZsYerWr+Fl7tqpv/UNLdFrKIpb+N4igSeZiHmuLWi8/NYxfvbCh0RuzFcfvI8nt0wwmjcVSLl8fZEX3tnPi2/tIdICHrx/gi33bGVqweX1N96lUauxbes6Nm1YQ7mYo1TIMjzQT7mQU+BLMd8qRid57ixiFOVEDUyl7Bb2UcBLwrjKz+oP9q8Qxn8LYGqKgybCJgptBUzjoIWmtZRs1tMt5hoaez6+yOuvHaCU6+Fbv/M18l1Fdh87yF+/8jofH5sik+mmUCqr605iTRxxt4oDmrUK9WpNfXcM08ELNEw7i5PNKibP0MU0J4krkZ7QW2Eff+OJVnNCnzFMuTFnlBSlA/Da37bk2mxnGMk9IvBaKguU0KWQNejvztPfk6O3nKGvnGWwt8DoUDdD/WX6evL095Yp9nbhZaAe1dT3XAClMMjykNeaPOR7rzKQbo/Nr9bg7CU9ljSYydUi2P78Jd//L25pvc/fUrpGWoG0AmkFvrgKpDeqL6626ZbTCqQVuAsVCOvfeyYifPboCQGYnvboA20HWXFslYeEP0iP1Q2JbMJcJhEOyQBXBvUGsr6kq6tUxLa0U9a1IMpy9UqFX7666ybAXLuSrqxN3KyrTDzHKaCZ+U+PlxVj2XkkfX2xnnCaYiiiTEVupnMSBbE0gCqH1lor5OzULGeuXKcemXSPrGDNxnsYWb6WbLEbzbCJxIwm1vD9gMD31YA2Z2YpOiU8dFoih5SPFIOlx+SFYZH+vQtn2P3WS5z5eBeTy8o8fO9q8raHYfqEsUSpePg1n3ePXObw1Bw7v7yTjVvHyOYjvKhFbGhYtgDMQPX9yR+KUDfwdZEbS7aHiRnrOIpNuwsn+e94EzIB4XkurYYPehE37ubQiTl+8coejh44Qb9t88j6Vdw/sZyBnh7VP3vs0jVee3c3+z/+GC3yGBzqZaHRZG5+ni2bVvDUkw+xbGQQy0Cxlo5l4NgGljBen2C+PwkwRQ6L30wE3rqhJk0UoBGmvcNcdppO2zX7VYAp0DLQYuX+C2ZycUSeksrKtVn1Yk5emOXt9w9z7tx1Nq7fyoMPPEhsGew5epTv/+wFTlyYI18cpFAsKSMt4f8FOIr8NQpcJAi1WCyh6Q5XZyTnE+xsLnFLNSTCRjUdJ/te6vIZm2gLEtrAMpHHypLUSr1SjL/p+Xhui2aroerQVc4wMtzD+LJ+hoe6GBouMzhQpL+/wOBQF11dGWxbZPA+USSScenhTayqBVgnwFImAGQ/HQmv8qS9rU/bbMWcPKfHYaRx74ZbA5h2z391ezu5rSNKV04rkFYgrcDdqUB6o7o7dUy3klYgrcAXVIFW/c+URPbYiZCZGU97eIe4x4pMtgMwZfCbSGTbQsNP9GCqcEwFLk28xKSmw3okKXjJIDzOMDNd5d03d3P2+Gk2rF7F1snVlGwDO4qIWi66kQH9V1xT22PLxCwmcSaV12Im1O7QTLiqtpkMkYUWZVmoNThy6ixT81Wcnn4GV65laMUExb4hYjMDpgxwc+gYmJqljGkCcboMAhwzQzZTUgymK2N4ZawiclbIiZtuKG67V/j4w7f5aNdLjJbhyzvXU3CExRJBrY/lB9DSef/4NHvPTnHfY9vZet9K8gWJ7GgJWsVxdCzNw5Q6EyNmKZ6wQAJ6Q4m+iMnqIof8938JYp2GB25T2MUsVqaPasPh4KGLfPDOPs4dOYHj+qwaHmDtquX0j46TKfYwv7jAkYP7OH/yKJVqhZrn0t/fzcMPbebeezZRyGUI3KZi/mzLIOfY2GL20pZVfwpcSpXDSJnDSE0FvCgGUyZI2ixmApk+vfxtgGngRjoi+5U8TMOIlIGQxN3UGxGXrlb58ONTHD15ge7+fnY+tJMVq1ZyvdLg9Xf28f0f/4Lr9Yh8Vz+5fF5NoIShpyZzLOnxjQMFkkdHx7GcAkdOnOX6Yh0rW8CwbTXZI/uT9QzF0C5h+RUw/eu21Mne7HyblWRV7gXSNx0EGG6DbKuCHruYtklfX4mVK0dYvWYZy8YHGBzson+ki+7eHJmchrQ+64aYiLmEYYvAb8p/YFlZdK3tlNsGljc/250BafFiOnLaYbFm8si2+i0VSu/+H5ZU0lvaSbpSWoG0AmkFlliB9Ea1xAKmb08rkFbgi61Avf7DZ4ijZ4+fcJmddbWdDwg5IgY/8kicG9VgXL/Ryfa3AKaJrzIE1fA8SoBoR0anZHyxw9xsg9279nL0wGEmxse4d8M6ckZM2XFApK3iAts2V1EDfQXsEoTZAZdJV6ZsX/5PXGvbr5UUVyMIHKauNvjo0GGuLVQZn5hk84M76V++itjJ0xJHWEGMuo1lZrB0G1uzsMVxR9xBgzBha00DPzbw1boKgiiAKSpGyWNZnJ/j8IHd7Hr9ObrsGl9/fDNFq4EWV9AFbAcS6+Hw4cnrvHf8Avc8vI17t6+lUNRwFcA0cDIGFl473zPC1zVcMTwVz59Qx4l1ZY7y9+GPyFKPoeqHLLgCnCyVF2loGUyzi3pN48LZaU4dPcPF05epzC3g+2KWY1Iql5lcNcKKgQJac47FxXkaUURvbzfDQ32USwV1NcShuPuCZeqYYkbV1rn+2mNWAMZpA8pkJkR6MVUPprCBylwqYTM7y98CmHGGZuDQ8heJtQpOJsQyLdymzpUrTQ4dvsr+A2cwc1nuf+geVk4sw3RMDhw5w/Mv7eH93aeJrSJOKY+dFcCoK4MfcU3O2JqKchFGdf3kRgrlXt7fe5ALU9ex82UM20nk4urqD3GUEdYSlqTJ8jdeY8mvxT022YeUpdOL7Xke9XodrVFlwHQZGcgxOjbE6tXLmZhYydjyEQaGe8iVM+hmgG4EOFkd0xJhe4sIkeD7qjdXau7YWeUI+6nz9ol80GT/t38lHj7tcG3O4EvbG7dUKK33v7/9ndzSltOV0gqkFUgrcPcqkN6o7l4t0y2lFUgr8AVU4NL5556p1avPnjy1SKXiaaNDFdADDF3Ep+JYGWJbZjuvT3E/befJTg+miGA9HE06FuV3N/vCkg5K6afK4LU0jhw6zonDRxnt7+X+TevpK+TQRZ7aconiBprdoJDPk8vmlMmHcsiU/kQ/xHcDmk1PKQPtTA7TzOD7kQKmhmFTq9U5cnKKo+fm0W2H8TVrmbz3HgaWr4RMDl83iSyHSNw3MTGEuZRji3TMyEATkxe1LR/L8UUYjC/RK7GAEmE6E9leGEVUqosc+Hg3Lz//l9jBNf7gaw+wYsDEr0+jR01yRhYt6ObAhQav7T9G97J+Nm5ZQalsSRAFmm2hckbdagIwZbitxbiSH6hAukEGi6JhK4btThfVZ3gX8hKFmb7zo4B67LOIR8Y0Vd6nHurYujBWObyWTm3RY3GhSaXW4sKFK+zfdwC/WeOx+zfw1APrGS6IlNkjzjjqOlTusAr4SI9wrBxjFdBSbsOfBkyf4r5UE9j2AAAgAElEQVQ0C02cV1UkTNuKtA2yBGDe6MX8DIAZRDkafgYvXEC3Kupakev+2tUWez+8yMGD02TyfWzZtoHBFd0Y+YhKq8Err+/lZz/fTb2Rpbd/FD0bS8YLURyoGB7LiMiK8ZMupkX9bN56LxgZXn3rPQ6fvICZK2PnC0neZBRixm2AuZQTI+BSPveNyZyOZ5DUWySxkYr/+SS4k2+073lUq1Xq9QYDZZvtEwOMjfYyNDzA6MgwA4P9lLuK5AoZNAtcr66YStMW46qkX1ucpuU5DH0li7VUrNCnP0y781MB3E8e4+18H65czzJft+M1wxVNjKE+a5Hfrn/of11KRW/n0NJ10wqkFUgrcMcVSG9Ud1y69I1pBdIK/DYq8Pbbf/rMlStTz164WKFW87RLF97BMmPlainYxPMCBSiFXUg0sjL4lOeENZSXth6S1RNnS+Kb/58ATC2JVIgNqos1GpUK/eUi922aZNvGDfQWSrQqDaJgnkKhQdbJYBomQSDgsd1gGUAYSEqDhmk6OE5eSW9bLV89Zmbm+Wj/EaYWfUY2bmNi40aWr1tLqb8fzbZFvEtsJrmBTS/ADyJMw1EmOo7h3GAwJeNQp4blVCCWbE9TkvfQDUftzwtj3DCmFficO3eSN1/5CeePvMvj9yzjaw9NYrizRO4itpbFDwc5eKnFc2/vpRq5jI73oOsetWZTOdRKbY3IxRSWOI4I9E8AzNhoM5hJ3uRSljthfT61v7bBz1KOwtdDWoafMOEq99NAl7rGNpo8IgtiU2VcXro0zfkz5xnuKfDNpx7g0XvW0mUHaJGL7iRZkMlV2HFUvWn+8quSWIU5P2ENIzEwscTmfMLQp0143kiD+TyJbNMzqLUsTEeyMGuEUYt6vcWBjy+w+4OzxBTYufMhJjdOoOVifCti35Fj/H//7kX2779EOd9HX98gmpMALN9vYeghthmRdwyWjwyxeeMGli9fzbW5Gs+/+jYffHwcLVskW+oG01STHLoAzGQ64o6Xjg+0krW3aUpRKihTHbXVpO+y03Ppugmw9FwXy7bVRFBPj8bYCBQKDrlsVhllKTdmkSrLyRJH5lB6LTvRRZ3+7I4BU3KBxcpE7I4/ym98o5VZhpMbid36SXx3/nP38K/+t12fu87dP8p0i2kF0gqkFbi9CqQ3qturV7p2WoG0Ar/lCuz+6PvPzF2fe/b8uQW8VqyF0Rk8t0YU+YhitcNiyM3sRmZenEhT27yRYl8yRogm0Q3iLiusY3tgr3omVdaegW076FFIY3EOI3RZOTLMmmUrKNg5zKCBEwmwS0CVaVhYlrAaJlGgEYYCyiRQPUMQGVRrLjMzc1w8f5mpq7NksyXWbnuQsW330dXXR6aQV2GI0q8ZCkOjy2sd1w8JQ2FtpDdUevDE7MVMgJzqf5zH0GbUfjQ9R6w5+KFJ04+pNAMWWz7z9TrnL57lyP53mDr6HltGbL796AYGHBfDXSSKdepaN0enQ17acxTJCly1dgTLgkqtSaSZZHMZcqaGGQcqmN7XxYFUOOOEwZTeTCuqfcoF9XYvDQENUUffeLtv7qwvSGOpZjJaQKSJmY1JpNlECGAXgGkkgDOCZq3K2ZOnOHvyDKVshoe3b+LxBzazrL9I2FxAC30K2VIiYW3DxsSt+FdhZPJnt8NVJXMinf8Trtj89QCz/abPA5h1N6Tma1iWqXonq9Lve/QMHx84DVqGTZs2sG7dWnLFAr5mcn52kb9+4XVefmM3oWfQVSiRyzjoZqSAVxgJewm9XXkmV41y75ZJVi5fjm3nOXd5lp+9/Eve/OAAoV0g390HptRPEGGEFS8NYIq0WBx1RSIsvZay3HRuTYoYhiJfDwn8QEli5ZoaGhpicnKSdZOTlHpDqtFRYs1Tk1Dq/Mgkk5IeJxNENwyVhOttGwSp53YvrDgF+5p/Q1Z/p5fqr3ufrvWha/1xGE0Rs/Cbx2Tt3/zX//zH6bjtbp6AdFtpBdIKfCEVSG9UX0hZ042mFUgrcLcq8Pb7f/XM4mLl2SuXF5XC0Hau02xUCCR6QRcDE8mmk3gEGYl2Yko6LrJJZImph1iGyGktYnko0WcSIyLgTqIMdMNWrp1eq8Hc9BVmLp3Hr9fpLZQZH1rGcLFAGU8xILlcAcfJIoxTEEpfoobrxtSbAS0/pt4KqTQ8PNllbFDq6mXd+o2MT04SF3M3og1EOmmoXEQ57gRsCXspx6wbpgKC4iQbtk05Axlox3XQKgSxSdOFaj1kZr7O1dlFLs0sMr3YYL7VYn5+hsrV04zYdb62ZYSd4wXK3gyOt4iZMVgwM5ychdf2n0LL55jcuIZiIYvrQajZ6hjNKMCMQlFK4uvg6nFbImtiiGmKVuEmiLr9My7yxg5wuP13d7BbOy/yjjcg6R3J5ww0G0/P4WtZJVMWSaopGaqtOtOXznH+5DH0oMU9k6t5YOs6xockXzTGbdSIvYii3YVxg8LscJOf5CgVmmz37Hagp8ok+RQMTeSW7XjVX/f8ic/6qz2YXhzRFFYuMKjMtzh0+Bzvf3gIMTJ6YMdW1q8fx7Y0vFBj6rrLy+8c5oU391JthqpvNGfHWMJaRzLR4VPIO6wYH2LjxEpWjw8y3N9Fd7msWPOL0ws8/9p7/Oy196lFFqX+AWVQJdE68gFkOmcpgwwFMOV7EYpztMiLxcBHfWHb7KUY+YS03Bb1Wh3f9xkcHGDLli2sW7eO1atXU+jXmPGPEcRuUjU1o6SU9aqvVeTVMoEjIFPdLVQ0TMe1Nwk8CjUPT5Meyc6EwRIutl95q+9mCVqF2HJamJnqbyxXZ0Lin/3B/7OUkt69A0+3lFYgrUBagc+oQHqjSi+PtAJpBf5eV+D7P/zJM1NXLj87OzuD5zW0jz7arfovTVPkcT6B7yo5pyloTQ3eE1ApEtK4ba6jSzafIaxKB2Aa7SgRAUwxQoUapqUGsRLDoIcuQbNGc2ERzY3oK/cwXMrSbbfo6u6mWOoCw6Le8mi4Ib5m4EU6Cw2fqhtiZksML1/F6slNjC5fSXfvIKaTVf1dOUeOXVf9fjnbJGuZiiGMAl8NkKMwQhMzEcMk1HS8CFp+REPkf80Wc80qV+pVFqotJVGcnWswO19nru6yUA+oCZtqWZhGjO3OMso8T6/t5vHxPH2tabqiOrmSRcW2+fhCk796bS/Xm00Gh3sV0K3VJUfRQddNzCjGkoG9GBRpmurBFJ9VLZK4jQjbcpccU6JEyndgjnLjohUGdInjfivysaNAAUxXz6pngUa6xHNID6LXoDJ3jWZ1jrHBLh67fxPbJpcz1C2RMdKD2yR0Q7Jm4WafnmqibKPDG3xlwm0qb1Ul8+w4DHdAk8g0pedvCQCTkIZMnfgWZ05O8+Iv3uPKdJV7t2/jwYe20Ntj4Xs1pqbnePfDM7z4y6Mcv1QhW+qhVLCx4hpZ3aWvmGewv4+1a1awYd0KRvpLOHqAHno4pqEcZBebMW9+cJAf/M1bnLtWpTgwgO5kaYkTriGGOEuy+EmChqKAWOxWNU1lTwpDKaylOMTKs/Rber44HUMmk6FUKtLb26eeS6UyTsHC0xuEqie2zVomBOuN09PJG1Xwv93veeOSVHjUJ0QA6p25xX7WDda28nSXR+MIl5nZ8587JvvzP3npc9f5e31DTw8urUBagf8gKpDeqP6DOM3ph0wr8O9vBV555cAz0zPTz16+fJpWc1G7dOlqMvAXwEhAEErGnwBIYS1lESOfm1mYSVJ8jKayGgREipGNAExNxdGrhyI/NUzLIGOJJNLHb1aJmy2yukNPsQcHF7dxVUU3mJksdddjem6RmUqN2ZqwhgGLbkg90rDLvQyvXMP48lV09/Vjl3vwDYeBvM49w1lKuaySWRYsk5yhYwlIkgzEMFT9YWIgJGByZmGRqetzXFtY5Hq1TqXe4GLd5UglpC4MZmThxxYBNqFh4+sZtR8B1tLZmffmyMwcZ7x+nqfHczy5upfVBZECe9RMnYOXPH78xn7mmh4jo0OYpk2zJfXKY5lZrFhyBJPI0EDXcXWpfCKRFbbXshMDljtdVM+jAiJ3vggLJfEeS1nEkMYSxk4YaXEVbmenivuwHoubaEitUefSpfNU5qeYXN7H0zs2sm3tEL2ZCC1qEosZk5b9NWC541mcgEolzVbgMnEzFom0KqLqJRTzKomTaTN/7f5S9bs2Vv08iWwj9GkImApMjhw8xxuv76XagsnNGxkbH4CoSr06z8kzM+zae54TVxZpaBny5QEGesuMDeRZM9rFumUDDA32MTTQTV9XDktzlelT7DYUbDSdvNgicfDUFf7y52/yyz1HMMvdZEpl3CBCkwmbTxhq3cn5EZ2BAExxzpLvt27oKqqn1XLxfDHUkkkOm8HBQVaulJidPJVKhVarRSFfoLe3l1ymiBZYhEGk2E4BpaKoVmWXfk7lwiznpH2eRNbcfp2cFPVL5T79RTRhmrZNvqsYR2FI9fpnSGTbBfzf//X/uZSvy52chvQ9aQXSCqQVuO0KpDeq2y5Z+oa0AmkFfpsVOHtp7plqrfrs6ZPHqFUXtKHhQaKwhRb7mNKgJdl88tQJPFf9l8JgdixClM4OXUx0BGAqkHkTYAZaJPHx6p9tW2QzJnrkETZr2HFM0c6TtwpEfkS9WVNsp27bNAOfa5U6Z6dn2H/8FAfPnGdqsQ7FMpm+QcgWiHSbINYEpqjjGbY9NpQ8unNZunJZioZBVvIrdY2cIU6wEPoBLc9jod5gplJlrl6nJgNjYTQNg8t6kQNRL56dR3OKGE4R3c4RGxlC3Vb7FKmt4VUVwOyqnKP70j4m/Ct8e9MYX1o/Dv4M1ajGmXmLNw9cwCx0sWXrZnp7+oniHLGeJwpNND9SrqoiIxTg5UoOpmIwpT9Uxt1inHTnSycq5s63IMZK0n+XMFh3uhgik4w6gk5hLSWepYVFS7hbfE2j6gWcvzLFwYN7mT1/lDV9Bk/ft4IH1g7Q3+2ojNQ4Kt3o+715LG07mhtZqe3MVJFp34ixkbWl/8/DNBpqwuROJbL1wKcmLHhsMXt1kTNnp5mea9L0RF4t/bRN/FaNqWsVzl6tMeebZPrHGV0+yfjwCMsHyqwb7WKkyyD0G9hGRDFrYMQtgsYCWtDCMk10K6OkxFcWfH780rt876ev0dIzlPt7ks8lEx7RTcfmOzk3phYj00HCIQrAFKbbdV2ajSau55HP59myZTMb1m8gl89RKBSVeU+z2VQgUyZr+vK99Js9yulZ/r/pugRRoLalWzq6yo6RazlqP4QtldcqIyYB+1EGwy8qVcTdXuQ70DT8WCa6imHmc8ZkMX/wL/9ROm672ych3V5agbQCd70C6Y3qrpc03WBagbQCd7MCczNzz/hh8OzJU6eYX5jX7t2yURn7qMRJMXb81F2s80NHcti2W5EmQlMG3UZi8KEILxlESt8dBJqugFMkOYQS1B6HqidPrF4ymokZGhi+ZABGVMOYup1hwc5wYrHJ+0dP8+GBE5yv+dTyXeilXqxckVA3CGJxdfUJAlfZzNpeg7xbw9Y1HAlvl06/KMKMY+x2ZIeAGU96MaNIPUfCsEj0hTJesXC1AgtBmUDYHFMnkgGySAdFDizsm2LgIjS/juUt0BXN071wDuv4brZkQr77+IOs6wro0+c4c/k6e4+eZ3TNRjZse5h87zhVT5xsZRvSi+cq5tbUxQQHXMOhEWdoRBnMELKhRL/c+RKL/DHwbjQbKluVtuGS6qeNNDw/IvBDDMtWxjVyvg1Lxw89fN8lkzEgdGk2RTZpqN7YMHDx/SpORkCVy8LiHHEYU853YesZMmaGbC5PpVGn0myQsS3syMDFoObKdIBGybFwxNjFbykZtcigG17IlakrfLTnfY58vAszmGfH1rU8/tB2lq8Yx846mJaNoZmEvk+zXiFwq1iaR86KyVmoLExZlCGV6hkWIJOwZuoUyvnuXNQd5vI2Six9ul4keZkGYRDjugH1pk+t3lSsnyjJtTjElePzQtzYxM53Ue7qVxE8WdMgbxnYmsR9NNDFQdYSDOYSBk2lLdUtS01mLLZgejHk6Pk5fvHLj9i17wT1QCMnbrKZLK4wtQqkyXdPMjGFkQRT3JbRsE2JdDGUg2sQdvIsxdhKfqsT6zGBIUxlqOStcl68lkttsYptmNyzZStffuJLjI2OEXg+Gcshn80qmXmj0VDnPGtlKdh5ZQTlB/JdDIja+tiEwWzrkbX4Bov5q+hewLoeO79Z8qsiSxNH29tbkvfMB1Vasccyp1+d/1+/JBt/7D99eilfuds7vHTttAJpBdIK3GEF0hvVHRYufVtagbQCv50KzE3PPEMUP3vq3Dnm5ue1Hdu23faOxQUy0iUPUJgqDUPcLYV90xJ5bKCZeLGJL9EfgqRiAX0R0onnxDpWaKC1xM0HKrrFxRBO+hpvnLrIGwdPc7Ea4vcsg95RsAvKqTbR4Emoouwn2Zcm0kFpqpReMJF1hmHSXyYOmfKQ99i2inpIkJQ8EtCrQIemYQUWdssm0EN8U5jNUA3Ek6V9S5cBdOSihVWyYYWu1izO+SPkrpxm58pl/OF9y9lernH2zGn27D9CaXAlm3Z+lfKyjSz6GRriQmpC1miS0QUQu0SSg2lkWYyLLEY5nFCjOxC55G2Pqm+ev8gnFvCttpG4dsoEgHL7jQ2CAOp1T0XCSN+rsFQtr4HrN2l5dVpug96eHFkbmk0Nz7MwdBvfrRNGizTdac6cO8zs7FVs08YMLcpOmY0TmxgbX07Vc9XD95qE9SZ6vofQKaFpDo5mYEc+QbNKsyVdjTpa28BG+oFPnj7C4SP7uT47xbKBftZMjNDVb1IqliHUmZ2+xty1KxQzIRvXDrNpzTB9BQsz8hLXWwUwFdRUmYvqoVvEWjbJV/07XETuizDYIi1XxybXr7DEoboOItMiNDIsNGOuLQa0tBKXrvv88Lk3ePWXe1UPq1ksY5SLaKZ8VhFW+xhRhBXGWAFYsY4t5lq6pgBfqNBZAi5F4C3uyZ4WUjdEMpwY8sh3xa23cOsNhvuH+NpTX2Hn9gcpZHOYwkKriJl2cI4iICWyKAmMWYqWO4lBSR6/aRG5bidK5XZP3XVvkWbUisdyQ5plWp/59h3/8OF03Ha7BU7XTyuQVuC3XoH0RvVbL3m6w7QCaQVupwJ3B2CGhLpk88kANL4BMGXwLHgywCDAVPEiMhTWZB1JmBRmMRY3VQO/FeJFBnXL5shclTdOnefFj49zphET9C8n7h4hsEvEekZFniQD2k8ATIEokl2verkUhZUADQGWNxgQYTTawlFhVtRDT1iNNsA0AwPbNdXn8Y2QyGzL+dQ2ResnzwJWRQbYUixmjz9PX2OG4NRBnNmr/JMHV/EPNxa4fm2aQ0dOcXmmxti6+5m470nM4giRmcM2ZajfIKM3FMAUJsrTs1TiggKYdgilsLk0gBkKgynAJWmKSwCm1F8Api74m2bDxw9Csvk8+UKOIPJoujUarRqu16Ak+YbCaPoWQWijScxI4BIEC5w6+xHvvf8GuhGwYmyM+ek5arNV1q+d5L777sfM57k0c43Za1fRggC71M/A2AQ9PcPogvubDbxGjWajQSiwJ1tQUuswDPB8MVi6zLkzx6kvzuG6c1y9dlwds9/UaNWb2LrH2hW9PLJjI/dtWkVP0UYPPLQbADOZhBB5ZnKtyHWTWRIYup3v1m9aVwBmHJpthYAATP/TAFM3CQyHViQspoFvduGb3fzkxXf4kz//EZVGqGTX5HMKYOpapB4yaWPFYIWaApjSfSscbiQCUbnuJc9WM9E1G0O+j3pM0wyU07KUR9jLZqWGHmusX7eerz75NOsn1ilIaqrvtmyzPVVxA2DeNFW609p80QBz3qtSD5vxSL6frPXZMtkHvvtQOm670xOZvi+tQFqB31oF0hvVb63U6Y7SCqQVuJMK3A2AGQr3IlhNGEwxjRW5nrh16oEMb5XpTyjspcrJTAb9wswJ+SIDV8lDrPsw62tcrNZ56+gJXjlwlGMLLfyB5WiDKwmyPfhahhg7AZhqEdAge28zmIL7VC5KwjXeFPQmr1QuZJQMttuNpSqaofNaOWmGYPjiORKpAbhiL5UpSWK+k0hMFZIFzcUMKhSDCn3+Apnrl6gcPcDDxQb/zZfGKOUyXL++wO49h5iraWze8RVWb9pJvmtI5Q3qUQNHS4CS9KkJwKxFeSphVtUmrySyS2AwRRbpS32Sw78BMGWrbfbJ80IarZaqTaGUI5u3qTYWuTJ1gcXqnOrRK5gOhdIAuXw/4sopGalQ4+Tpj3jrnZewHdhx/zZlWHT8wGFmp6bp7unHcHI0I5+u7hJ6GDJbaVHqXca6ia0M9Y+gBTFB01XXjTKt0UWK3AGF4l4sLsZVZqYvcfTwB5w8/iEZO0Op0K1YtXLeYmSgyMTKQcaHuyg4GlrgKxCdyGPbJKYCmG2QLfmnS3FOupMv2a+8RwCmmGElvc0yUSEAU/ptRSws0T46bmwok6mabxNYXYRWN8/9QgDmD6m1ILZzuLpJrHqkBZ7HWKodWsClhiUQUtfbsS7yPelc5gkLbchEgaHTMiRMKGH8m7WGApkDvf08tGMnjzz4MIO9fUReqECmsJfqXKnvQPK1SEyG/34zmBW/Ri1sxgPZXgpO7jPHZdv/YGc6brsL13i6ibQCaQW+2AqkN6ovtr7p1tMKpBVYYgXuBsAUox1lTtMehAo7aWi+MlVROY4io5PMSWUMpCnQJuYewpSouJNYZ8aL+XiuxgeHj/HG/gOcbQS0eoaJ+scIiwMEZokIR+UnqtFyB2Cqhs8EYCrGMhTWpj0A7rB28j+yKzUgTnrREiDTzk3QkzgLxc3EIbowfwKN1eG2waViLwVgtt0uFfB00YMqdlihFNboCRs0z56kdOpt/rMNJg9v20js++zbe4DjJ6foG9nIw099hxVrNyfZoKFLRnexdAEYkoWZpR7mqIUZdWhOtFSACbF3s9FQfeSOcWc74DEMY5puizAKyBcyBFGLQ0c/4uiJQxhGhAgKo5rH8PBqJtb9/+y915sc55nl+QubpjLLowpl4L0hvPcgCYJepNiUaTezu9Pbz/Tl3uxfsRd71TOz3a1utZmWSEkUvQUJgAABECDhCG8KQKEKKF+VPuw+7xeZAJpNghSJIcRWJBXKQlVmRuQbX2R+5zvnPWc5Tc3tqjczldYZHrvGO+/9lut9l1mzehmL5s5mtL+P08dOcPLkea72DbFw2Xx27HwQt1Lh/IWr9N0Yp7l1Kg8sWsXUzukkjITqqRTAK8ZOArHMhKAhh1xukN7e81y5cg6nOEBHk0Hn5A7aWieRSSWx9ZCEKSY5GmkbLLVwIf2I4nRcBZhKKRtBzZpZ1f3+Yg5qAFP8bwRgEm0i41UAM9QouiETlYCCZ6GlWij4SV5+80Ne+O3blDwNT0/iKPgfEAauAv2hJ5Ej4nAboAcaCcsiYUsfpijBNQzTwDQkYieBadiqjznveVQqDoHnK3CZSiRZsvgBNm/YxPzZc0nbKfV6kmJZA5jRdRtdgbdiYb7F59D/agYz7xXJecWwOdVAU6rhrqd/5Q/X3u/h8S0qGT81rkBcgT+UCsQfVH8oZzp+n3EFvqcVuBcA0w101WMpElnFYlYBpqE5GJqnyL6IMROeJQKYkReQjie9gIHB6bE8vzh6iv2fHKW3UCFs68JraMNJNuGlmwjNLGFoQygAs/bRKuBS8afV9MNI/lm73Yaa1d9UpbK1ibEClcooJQKX0cu6EJbvyOSTybQcrIEu+w4N5eIZITWJPsmhi+GNXiGLA+NDaJ+8zvriEZ7atpqsqXPl3AWGBorkSynWb32c1eu3k0zXqzgYyT60FMgQbBwZ/BQ8YWkFrt95HN9ggHkaoVsFxMo5tbZFbG50qxrFGCG64XPl2kVee/O3XOu7xNJli2hvbObKiQvkCwFz5i1j8ZJV1NVlSKVNyu4Yuz98m0OH9rJgwXR2PriBtB5w8+oV3t+1l0OfnGDNxjU88YOnsCyDoYEJjhz5jMs9g0yZtpD1a7cxvXum6qksFSu4slhg6Th+haHhfs6c/oSLl05S35hk5QMzmNuZJZNMkhLTICUx9jE1TzmxGrqvjG4iWBk5Hcu7jQJWFEeHoQkTV3WQ/QblvFdPkYUWXxhMZbAq7GMVYMo41gRgQskJybshlTCBo6W51DfKi6/sZfeB41gJGyOZVXmqEXkYEvgujuNQLpYplaTv1VMseTJhkbRNEgkLy6xKy2vsta9TcCIjnHQqRWd7B4sWLlQAs2tyJ7Yh5juauheAKf+p9M0awKxGpIoM/tvc/lcDzKJXZsIvhA3JLJPqmu96tMufWf0t3823qUT83LgCcQXiCny9CsQfVF+vTvGj4grEFbhPFbgnANM3qIhpSXUSKv1gAi4tzZVOL/RQoggkhF3AjC54Ak/XqCgpoEUlMHj31Hn+n7d2caNUwWjtQG+ZTMmswzXShHYWzDrQEtUoA2ETI+5EsZehAMwIWET+mdE/FYiqbVUMKZNu1fxWfcYtMuaWnrYMWiE6G+qPEbiU6BBd4kMwlSRQxSyIZaeA0cq4cgG1zAAzcMle3MP0ky+wYdE0Fna1ceP8OfxiwOBAmZlzV7DloaeZ3DVDHZut+1hK4ii7S1DyJKJFmCmNQBeDnm9x83RCRySh0btVbqMRpFRMrhineL6nXGOTKYtQdzl34TNe/PW/cKX3Alu2bmTlwkVUbkxw4OAxBoYLrFyzhQ0bNtPc2kShPM7REwd57/3Xqc/qPL5jHV0tGQy3xPmz53jz7T14msWGrRuZPW8WmWSWC6ev8N77Bxkv6mzYtJNN6x+iIdVIIVek4jvifUOunOPEyU85sP99HHeCrQ+tZ/3KedR5oyRNjaRpYOnS6+upBQxZ0JAsTcXSGdXzU1vMuCODUTqA7Shp9MWEr+QAACAASURBVL7e/FAWVqyoBVidewHHAjKjcSwLGMoYy9dxA8ljtTlx/ho//8W77P7oLGbSIFWXxrLTmJapokNkSAdBiCNxIY5PueJSLJZxnQqmoanHSLaq+FolkzaJlMihm2hvn05nZzfNTc3MmD6drq4uBOH6FVdlYFq69GwKsIwApoBL5XlVXZ+odrd+qwjL/9UAU8bVuJcPU4kUndm2u57+ZT9Ydb+Hx30dm/HO4wrEFfh+VCD+oPp+nKf4KOMK/MFW4F4BTNeXUJBIJiuMigBMU3OxhTUKJT5BUzhQokUcXcO1LSpWgsGix+nL/fzm4Cf89uJVaJtMYlIHvlVHBekTS4FVB0YapH/uViB75J5ZYzBvMVdh1SVStU7WdHxV1qpq5HObtay2VFbBpxoEWgm0XDUA3lD708SQRRgnJc9V/Gx0GAIwpXcuKAEOmhgdaT7Tcufo/ORfsMevs3JWJ4zcJCk5n+MO2fputj3yHAsfWB3JZBFzFmExRcZr4QU2jm+pbEhXpLNfclNmRdXtSx+jAObtftXI77OGDqJ+VNfz0CXH1ALPK3G19yIvvvQ/2X9gD91TOti8Yinr5y3k5uAER46eAz3Dhk3bWbp8OZqpc+yzI7z25ot4zjCPPbiSxXM6yJghTrHIx0dO8cbbB2nq7OKxp7cyp3sq+eECH+w5wp6PT9HQOoO1q7bT1dJFY7aR5rZmyprPWHGCnp6LfLT3A24OXmXZmsWsXTGb6Q06rQ0ZLD3A8B10ydPUQhVNohYTVCyGnB8llK1ioIi1FUQkvcE1tvh+XvBeqONUF0IE9MoWgUwBv2LKI9eJjq9Z6FYaB5ue/hH2HDjBoaMXGBodJV8sUyx6eK68Px3diJh4XyJcdJNixWMiX1KGSY31WbomtzOppYXJk9tob2unpa2NRDJLKtFEfX2jApOpZErl3eYn8ngVj4SdQFxXa8yl9F7KFa7aWaOLRaC92u6G2r/KIfbruMN+nceoI7rDkbb2sxt4jDjjoSwudWXa7zovW/Hsmnjedj8vjnjfcQXiCnytCsQfVF+rTPGD4grEFbhfFbgXANPzdbxA+uhMQpUVKdN7VzGYAjCtIIoQkdxAycQUcFm0bAbckNP9I+w6eIwPzl/hSrYVY1I7dn2jPBvPNyLXWDMFetXcp2ayo7L2IomsyuyMRJDiTXuLXakxmXd+EFdbDyPwcYu1vKP6Whn0ieiPIokVaawATJXxKQJLkcgKwJSIk6rJ0K2oiUiqO825TseZ1xg8sY8ZaY95jQkmJ23GboxCmOGhnc+zct12dDOpQLIeuCq709JMgsDED0xcTaes+jy/eGTIhNuXGJa7hAOGgn2dWr9cZHRTDZVQLyrP93wX3dJVZmnFyTM8epPX3vwNr7/5MplMipXzprFsSgeZ+hauXB/j9LnrTJk+n0cefYruadM5d/kcr7/5K0YGL/Dw1sVsXD6LOkPyLX36+kb5xYu76J8osvMHm9m0dBlJT+f4qUv86u0P6R12WDhvNV0t3WiuT31LI11zZ9A8uZ18rsDVixe4dPks1wZ6SCcqbF06k0VzptPSkMLGwQgcEsLOSdZjzR24xmCqntvq+1X3taUBidC5X1dbtF/pVy4rgCmjKXJdlmxY5bEcROe14niEhk2yvonQrqNQCbgxNE7P9ZvcGBymWHJxXY1SwcF1ZBxASdhLHyYqIZf7Bui52odl2qxevpw1y5fSVJ8lk82STNVhJZOE1fzJqK+46oNUvTCU2/BtTUL151qk6u0LJwKYstDy5TUVYHe3CJLIfCsSM3/bm+xHGWhV9yn3cnyDpdFQgObUbEfcg/ltixw/P65AXIH7XoH7/DV2399/fABxBeIK/J5X4F4ATN/X8CR6QU2XTQKlofMUg5kQgOkH+BWPStkntBOE9Rn6XZ8j1wbZfews+06c50a6hdKU2Rh1WXQrect1Fs1CbUpEWu0nVMBS9uFXMwA/BzBv5VVGxf93APPLwKX8XmSpukhkxTXWRBN5rC/9l9J9JgBTV9Erqu8sykWJDIbUFjFlzaV+2vsOkT/9Ecn+U2yb38myKe1cP3uR3ITHth0/ZPWmRzATGcLAV1LPhCYuoKJz1BGXUU8zKCtX1W8DMEMCyQW9xVrWJLJVoCPGLo6DaZtCpuL6ZVy/yAd73uHXL/2SxuYsG5fMpDtRIlvfSsEx2XfoFLmizqatj7NqzUaKTol3d73G6VP7WLe8m8e2LqEpqRE6HuNjLh/sPs6eoyeYtWQmzz+0jSn1jfQOjPDrXQfYf+IaU7sX8MDshUwMjXDx6mU6Zk9ny8M7mdQ8Ga/oMDB0g10f7eLkif3MaLXZsnYJyxfNojljYIUOtoozlcgVORcGumVH50YWOYQRVOBNTlXVWCrSCN/Xm1sDmHLswu6rTcaBHLMsxARUHEcx3HamHi2VwddtKl5IoexQEvAp6mwvoFyqEIpzsmFR9nTGK9Bzc5wPD5/g2GfnaG5s5QePPcG6FSsoTuRwPC9y7EWiZ2S/wlCKxFZXUlhdFymtoX5WZllRrGwki60KrGvspfwmApjSO/r7CzAFdA6Uhim4JWY2TLnruY9Nfu7rpRHvPK5AXIGvWYH7/DX2NY8yflhcgbgCf7AVuBcAU9gH6f8KxHZFM/FUSoQYqkTAyRY2xINSxcM1bCrpOk6NjPPKgeO8ffA4vSLjnLsUr30amha5ykZZl6aSjSrDlqqZa4QYa+xllcGsmrtEADcyyLl1+6KUjy9iLm/Nn2ViX6n2X0rvZcRcijNpDeCqYIcaoKyCylvYl5BEaYTWsQsY10/ifvYB67pSPLJ0NoMXLtLXO8ymbU+ybtvjmOkG1QsZAUxf1UpSV7RAw9VMKrodud1+we3rMZg+gevcATAjJk+EjoJcPS/AcV0MUzSyIs30sBI6Bz/ey8//+Wek0wmee2QFSzoDkqksrpZh36EzfPjRaSa1z+HBHT+gvaubQx/vZe+el5k91eaPHl/N1JY6QifAKdmcOXOTF97eTV53+LNHN7F69gyKns+bR07y8u5PsawWHtmwneZ0hj0H9nFlZJAND+5k87qHqbcbKBSLnLp6jg/2vEbv2YOsXTaHHVtXMWdKK2lNeG5h/gSUS7usiWYKiy7RHR5a4KnaCmi7BZDEUvU+U5gOOiUZ2zLKQ5FIS2SPjyFMv7gcByFeIIsncgnYeLqBG+oIMHWrHLTI0DXfIXAFKpqYiSyenma0rHPsQh+vvLuPk6cvMXPGXJ7/wXMsnb+I4RsD+H6AlarD13XKxYpSFiimUsBlFWDqIt1WDsxVNF5jNWv/ri3biMmPGAwpB9zfX4Ap4HmoNMqEUwinZCZrliFS9y++xQDzD/arMH7jcQW+VxWIAeb36nTFBxtX4A+vAvcCYBJ4hKEnnKUCRp4mQswAU/OxtZAEJrZu4wYaYw70lj0+OH+ZFz44yJnhMv6UOfiTphOkmsGTuBHppbPQxMVSSW6r3YOaCg+5zRgq5kSQRa3jThhGYTtvxyjc9Yze+Ql962eRuYqTbBShIjJZcaYVUHZbXhtJYaMEwCqCVaA6ygPUnRJ1hQGaC1fRz++lPXeRHfM78YcHGLoxxvotj7Fu6+OYdY1RSmjokNR8kgKWfJHMipTYxtHT3w5g+g6hJ/2ht1F2TfoossggEJApFZUYmQDNCEmlbT49foS/+du/ZiI/xp/+YBVPrqlHNxNUyHDxygSvvH6Qvpsum7c/xbqN2+i5co7XXvlH6qxhfvr0WhbPnIxWCfGdDIODAS++u4cDZz5h57LZPLlhJXWN9Ry80suvPjhMX3+JB1dtYs2SBzh3+Ty7Dn9MdtIUnnzkx8yfvpSK69E3McTeA2/x4bsv0DUpzWPbVrFh+Rxa60wS4iSrAGZtjMjpl3HhKgmtyI8VkymnSxhhQ5xXazE39+d6F4BZVIsnkgMbYgYCMqVPOQKYspqiolVUvE+IK+Y9IWqTrtxAE1lwQMKU96gRigGVmcXVMwyVdA58dpUXX9/N2Yt9LJq/lKcffZqFM+cxPjiCrpsRwDQMFUtiK/B9e8VFgcpbAFyL2Exd+nhr1O+d11Z0nQeq3l+e13q/JbKy/5HyOOOVXNhRN4mkmfjSuVkMMO/PNRHvNa5AXIHfrQIxwPzd6hU/Oq5AXIHvuAL3BmAK41fBw8LVxaBGLEtCxE3WVpyiuH7ayL+uj5c5cLmX3x46yt7L/ZS75+NOnoFvNkKYEp2mYi91AZcysa3NWw1dxZsEWqDC5RWIUGBTmJ5I+hllan6OwVS/v6Oon/9U/jybqSb48pq13EuZXNeiPmq5mF7U+6km57cNhMQhV4FMN0DLT9AeDtA6fJzgs3eZaxdp8MukzDSbH3qapeu2Q6JOSQz1sEJK80hJBQMXXSTFWhJHz3wp2/a1GMygTOjnqgWomrOEepWNrUauiBzXj5IiRSprJQwuXDrH3//8bzh+4lOeeXAmf/nD6ViJFDnHZryU4v09Z9h/8BLTZ63ksSd+iOMW+M2v/5b8yEn++Jl1bFg6F6OiEXoNlIp17D3xGS++9xpTTPjxQ6uYNn8aF0slXj14giNHLjGrbQpPbN+GlUny5v79XLg6wsbVj/PQhifVgsFAcZyLfZ/xwbu/YOTGBTYun82TD65mVkcTaU3yLyMbGjHHUbmQwl5qFQUwDb8CVTZQnIxCU8yi7jPA1CKAKTcjDLGExRSQWQOY0o9Y7UlUXaRi3mMY+NJfqiJyJPKnAN4YhpzPQByAM7h6llE3xZELN/nVG/s4ebaXaVPmsm39NhZMn4tfdEkk06TrG7DrsjiVMl5+rLqvqE9SbVWQqYlMVklna6xvDVze2YMpAFMYzN9vgDlWyTFWmQhbU01kLBk1MYP5HX/VxLuLKxBX4B5WIAaY97CY8UvFFYgrcO8rcC8ApiZRHWFJAUxHmEqJWagmEVrSHiZY0FOpj5y9McILew7wxmfnGci2401fhNfYRahnwbVUW6WwLIbIHf1ABcDLTRxLleeOXmVMBGTWGMwakygmPMFXAEz1Yp+r450gsza5r8l0g+rkWrGTolmsGQtFxiwCMJX8UuVpikRXI5D3WqzQEg4wrXQO7/gb+OcP0hI6PDB/MTuf+jFzlqzDN4WzFImjQwonknyKO6rvE2gpBRi+DAx9PYBZIgzGq5ktUeyKSH2VG64ws6qn1MTzUDLZRCqJpofcHOrnxV/9gldff5m1C0z+rz+dTbapidGCQTlo4syFHO+8d5JQb+WJp56nubWel379N1y7uJefPr2eh9ctRSuLFWoTvtPIhdExfvHOK5QuXuCZjXNZvmEpo+kk7392kV3vf0o44bNz8yYWLlvAobPneG/vcTpbFvGjJ/8zrZO66MuNUtZzfLTvJT54+9fM7W7kJ09tYunsLlJaSNIwSdkpVavIcEaEpAIwy+iBgzDsCkFrCUJxJP49AJgFAZh3MJhihKUAZm38+VFfY2joILJeU3qbJSPUx/FcwqCArU1gacKuJwk1cV3OUtAbOdNX4NdvH+DDg5+RSU9i27rtbFy+joxdh2HYuCGUhRWtFDGcAoaw7oapzJLk3pB73VDg8nbKzx0M5h0XUMRg/v4DzJxTEBYzbEhkaEzUxwDz3n+VxK8YVyCuwHdYgRhgfofFjncVVyCuwO9egXsBMEX6Whb2MAoxqHZCBlgCwMQR0w0ZduBKMeS90z389sAxeknB9Hm4yXpCI0kg/YZi0CL8iRG5QCqpoGJyBNxVmRsFl27LUiPQVwWNNcxZIy1vfQJ//qNY5IdRHmT0l+g1onxIceSUyb2wRNW+SwVIasdwG6EqrqfqthmhAZHRShxLgdAfJKnnaajcgBN7CY/tY2l7I8898hCb166jsWESgS/Ou5bKPPSrhkGJ0CPtizOuQcWwv5zBFLfRQPIfv9x9U7IVhR1Vb1K9xWod1PuKjtfzA9WLKQBTMLTqpw09du/ZzT/+4z+Q0Ib4s2cfYMn8bsywRCaZZGDU5ZX3T3Osp8LydY+ydMkyDu17h8Mfvs62tQt49pGNtNg6CTHZDSxGXIdX9h/gw12HWLJgNjt2rKKpvY4L1wd4/d2jnDh9jblzZ/LQ9rVqQeHttw/QP+iy4/HnWbN2C6FnYNoaJy8e4pe/+BnFiZtsXrOAzWsW09VWT9oOqbN1UraBKREmqhs4Ms8RV1ZhlJWiWbPQtKimkSo0ykmN5KiR/FrqWRsXyh81CJSraxD66t7X6gjsViUvlsWGwK/g+0V8r6RyLZN2gmQijSnjWY0t4ajVCovKTpXxobkZtEqLOh+agGHNRZe+XzGY0qRntkKI9AL7QnGqduRQ1xAvHzf0cXxxZZb6JjEFCGqacqZ1ApO8Z3HpRo73D5zkvY+OM5R3mLVgMXMWLyMwUwzlHCaKkpMZqvFn2mlkOcgKirQldJZ0drKsewZtiXooST+ohmbJwpHEC/l4etTfKv3VdijLIwZlUirf9gtvWk1m++WssZIB+3d3kf2qSB75HFBydaXwjZhYdaWqn6Hglhlz8mHaStKcqFd/VgztHbEm8vjlz66P522/+9dI/Iy4AnEFvuMKxB9U33HB493FFYgr8LtV4F4ATAmCL4RphfUk0zGFj4g/E9Kb6XnkPOgpBezvG+OFj09xoH8CfdoCaJmM70vOZKAAVpASg5bqxLAm06uGaygoeAvoqYbHqjlqlM0XPUvxKbcKcDuK5IsBZiRvjZxfxTSlBjYEO9w217mDuVHHFoHKCJeK3LRqhXLrdwJMx/CNG2i2j1kZQztznMTJw2zoauH/+MEjbHhgHil5XkVcY1NU9BQFQwAlJAloUM6yIWVdgNAXf418HQZT4K5wlF/maSPgyXVdPMnC1MWJNQJRtm1z7Ngx/v7v/56BG5fYuX0xD62fR0e6wOR6GC86vLz/Aq9/fIPmqSvZvGE7N3ousu+911g0q4vnn9jKjGaLujCP5bvkPIf3T5zjF68coqm1g6ceX8uC6VnGx/O8sfsz3j14mrrmLI8/uJYZrZPYu/swB09cYtGGLUqC21nXpZjX3lwvb739Ckc+3kvCctm4/gG2blhCR3sdZlDEokLKkPfsYwZinKNjhia6XzOsiWTBkQQ0ApgCKCNQLQsLgoiFQRdQEo0HP/DxPBdf3F19H1dvomx1MzaRZ2xkiKGBPkZGrlMuDpNKaEzp6GDenPm0T+qqLl2IWNwhxK0lRmK5WRLFSSpfMtRdAsOJNuVgHIFMTXfRdIlUiXp9o/8XiXg0Yr2SSVhMYZmSgRkBUVmWKHkaA2MVjp3r5a39n/LxhR5KyTrM9m7c+kmMuDalII2ZaEZv6sRNNUBhBK3vLE0j11nbNomnl65h3bSFNJlZkAgiQ6do+BQMMekS+bFDUlj30FWS9KLWSFCV/H7Rp48yDJIFoy+5Rbmfd//cknN09yzMqDf7y8Z6xXcZcfOhGPy0JRo0AZbC1NYAZq1PdOkzG+J52+/2FRI/Oq5AXIH7UIH4g+o+FD3eZVyBuAJfvwL3AmA6oUmFRATUAl8xG2ktwAp8Aj9k3IcTgzleOX6B105c5ppMbmctxrOzt3IrFcsjetpq8oeYl0R8aNVOR9dU9qQwObcUeoHIbzXMALX5OlSM23//ZgBTwuprPWcR01m7Kd5PJLG1ezWnjSSytyIrhY3RS5TsPNgBhpfHvHYJThxmgenyn3ZuYue6ZUxKJjAETwQJHC1BXjcQM11xks2q1wypVHH0F53NewkwBTipvMAqW2eaJufOneNf//VfOXP6CKuWdPL41iXMnazT0aBRqHjsOtbHSx/2UNTaWbd2C7pT5vD+XUxrb+C5xzYxuzVB2s+hexWKvseRnn5++fphio7GEztXs2ZJF57jsfvQBV7de5Ry4PLwppUsnzObE8cu8M7+o0yaOY9nnv1jFnYtwnNgPCipXMz9+97l1GeHaMxqbF6/mFUr5jC5JU3SlNxVkRi7hI6D7gXYuhhMiVmUnDVLZbUqI6bqYoXiLasAM3JDlpOqITUwTBkHkhcagUvZRko652/6nD17nmtXrlDIFbAMh6YGmNrVwNyZ05kzY7aKB4nGjk+oCbiMAKbcjEDH8iy1eKBcWPUwWmBRw7+a2SkASKylZBEkai5V7rIR2xqpfjVXDtUnDCrKyVVYxMBIUQoTXB4osOuTM7x5+CTnRgr4DR2YbTPIhVmK1JPomENi1gK8TIpkcRD/zCGc4x/RXSmyY+5iHl2+kflds7A0m3LoU9QDimaAawiM9UjikpagVbn29UyUf/vFAzXKKL1LXqtChbeMhL74Zb4twHQCjxEnF8o4n5xsigHm1/+KiB8ZVyCuwO9hBWKA+Xt4UuJDiisQV+B2Be4FwPRFZCcGNwoN+ipyQdxjDXFDDWGo4rP3/FX+Ze8nfDxcoTRlPt6kqfhWFvRElY2ssYnCEN4GbEq2qdoHaxNwlBRRqeGqj6vlHAowdGWiWqUxvgnAjKSMIlOs3sKIRbz1n+pjjDZd5IPqZzne6F4OzDFcyomK0LnKaMYavQmnjtI+3Mszaxfyw+1rmdPaQNILMXwDV7MoKoCpKYxdp15XeC8xrPmyeXuoAM/dJu5fxWDKc4W9lE0deRUEyCS8r6+PV155hT2736SzVePph1eyZkEr3c2GkjN+cjnHb/Ze4szVMgsWLKeztZkzxw+TTQQ89+gGHuhuxK6MgFsSsScXRgr85u1jnLncx/YtS3hk0wKStsWRz/p56f3DXOnvY+3y+WxbtZKBG+O88t5HFI00z/3wT9i8bCuBa1FAw3WL9PSc4cjh3Zw9fQiDPA8snMKaFXOZNa2N+jpDsei4FTTfUz2KlshIhSUTNg6RyYo0MtoUfy0RO7JVFxNUD7ApJlM6lYrDyOgogwODjIzk6LmZ51jPTQYGBsikE8yZNYU50yfR3ZGmozVDW1MDdXadyk2NhMgynly11dh16bk1KEbmPZqhon18TbIpI8m0JtmUoakMfASMGkpqLKgyYlXV4Jc+TKdIGLpIto24AIs7rXTz5oIk1/Nw6MINXvvoOJ9cHqCSnYw+eS5ew1SChmlYHXPQJ3cQ2h6Z8iCc/5j8x7vIDlxnXecUnly7hZXzlpCy0pQDn5IORQM8QxY/fBJhQFqiVcTQS0m5v5ihrC2EyFj9spuwm5r0XN8lPubbAkypz5CTww09pqQnqX3FDGb8TRhXIK7A97UCMcD8vp65+LjjCvyBVOBeAExhYSIpp/RMirtqiKnLz1G8Qu9EkVcPHOUXez/mstGANn8FlYYOfDurWCVpLpMJtWROKhZH2i0jmrDaP1iVr95iCyMWMQKe8vgq2hSTn7AaU/Jv+jC/vkRWp4DOaLXTU1xhBYQY1Xtx/oyiS+R3El8SyWSlX1T41miSLbENvukgXjp6GGCXJtAvnSF1+TM2zmjmpw+vY+3MDhpCYXkjkFHSDCqKtdJJKtltxHl9Wb7gvWAw5ViV7LMqk5VJt4AqmXgXCgXee+89fv2rf0bzBnniwRU8sn42MyZJn2zAhQGXNw5eY/fhqzQ2dzF/9mz6rlzAKw7z/GObWD+/A704EIEg06K/GPD6vnPs/vg4yxdP45lHVtHW3MC5q2O8/P4nfHziM2ZNaefRLeuxjTpefnc/Z64N8dRTP+bZh5/FNhoYr0hsh4dGmbGRXk6e+IjjRz8kP36dzvYsi+ZPZcbUSbQ0pGnO1pFJJ0laAtbAcxwqEsliJtXgUudK3YukOeq3FfKy4rjkckWGh0cZGBhiYGCYwYFhxifGcJyQ4WLA5dExJadd/sBcHt66mkVzO6hPeZhhGTsMSegWtib7FXmySEojgFljMDVKaNpEddHEkrRYfE0CV2wIEyBGVYGBLuAyNGTEIfZFUW9oVSzruwRuWV1vYgAk7s0j5UAxl5/1jnPqep6zAyXOj7oMkEFrm4HWOQ+/aQpBphPqWglSKfBzpPLX0c8fpHz4PdJD11jW3s7T67ewZvEK0om0uobLkpupSR9otJCSICQt17kIBqzbPY+f/9i8BTCrrrhf/LEqz6/2BX/J5+63BZjyskPOBEXfYXpdWwww/0C+3+K3GVfgP2oFYoD5H/XMxu8rrsB/kArcC4AZme5UQV61r03wpvStiZnoldEJXt53mFcOHuWKb+N2zyVon0ZY1wxmikB65MIkWlineswizWktEqT62sLcBKECrxHujPYqgDSycZWbAYF1qyPzmzCYGjlCbaT6elWAqQyGxMQo2lD9ZhGoVFvkwnI7K/DW4Qg0CLGcMvbNq3DhGPNSFf502wp2Lp1FmxkqJkiiJyqyVcGqKQBTmNta++cXjLV7BTDldRzHoVwuq0m39F8KwJRt//79/P3P/hvDN8/x0MbFPLtjGXM6Umj49E/A/lMjvL7nNON5WDB/PrmxIUYHrvCTJ7fw8MqZGIUBcEpols2Qa/DB0eu8+sEBuiZn+ckTG5nZ1cb1oSJv7j/Bux9+TMqCR7duZNb0Oby95zDvfnSMHTue4T//0Z+TSbYynJMh4JFOG6QTIfn8Tc6d/YSTxz7i2pWz+O4ETVmbzsktTO/upGtyO63NTWTSacW0YZloyRSeGE9VXEqlSrSVHRzHp5Avc+1aHz09vQwNjTExUVDnOZtpoKOzkylTpjLu+uw5dpTrvVeZ2T2Jxx5ex4bVc2mr1zH8PIYrmaaGApn/FmAKSyzyWzmZkrMq+aQyOiR6RNhLu7o4YkEgCyVVZlyOoOZebMhCjkhuJcbGwA0SlN2Q0bLH1dEixy4P8vG5G5ztzdFfsilkO9G75qG3TcfNtkFDG166CV9P48s+JN7FL5GYuIZ5/gDuJ+9RN9rLA+2tPLp2AyvmL6YulUGTDNTqGFWpo6FGIkQthFhagC7/+KrZzl3+LjJ6X/Jv79KHeS8A5oiTpxBUws5Ek2abVsxg/gf5DovfRlyBP8QKfNVH7h9iTeL3HFcgrsDvhe478AAAIABJREFUUQXuCcCszg0jwwwBfuIuGeKGAaUwZLjicuJaPx+evsBH565webyM29CmjEfMxkl4mjip1uOb7dUoDZnW1ySzArREHltzi63NQqtyQYUyq6BTQOAdvVxfDTCjUHtl6CL7k14xzcW/UyJ7y+On+nH+78jQO2bFtR8DA81PgR71+1mOQ3JiEHpO0lHq4ycbFvH02oV0pSVgIur5czFwAp1ApLdCyypjlDv6TT83Zr4NwKxJYWuSxEqlohhL+XcymVQgs66ujiNHjvDf/vr/5eK5T9iwag4/eXIdi6bWKQfR0ZLBZ70Or35wktMXbzJjxmxct8TA9Yv89MlNPLFhAYnyMLhlMGxGPYsD54f5zTv7SCVC/vipzSya2cXwRIldh8/y2q6PyI2N8fCmdWxYu449h47zy1d2s3nLY/zVn/+fZBJNDI371GXS2Jaw4xKNUybwC+QmBrjZf4XeqxcYvHmdcmECp1zEd10s3aQunVIgU08YlA0Xx/UUwCyXXMoVl0rFx3N9xMg0DAxsK0Vj4yQ6OqbQ2dVNS3Mr9Q1NZDJZem7289Kutzh96jjNGZOHNy9n67r5dDSZpCiR1gMScg4lbkchJvlBmiWlafL2SYzMf9XqSOS+XFusUPe1vMnq2FROsoGK6PGFHdcCxsIUZ0ZNjp69yvHzV+npz9Fbshg0WnDqp2C2zYLWaQTZNvxUA16ijtCwJTI2inMxJD9Tx/IDkuO9cHoPlcNvkc31s3JGN09t3sKSOQuwDEuBWRH1umEEhkW2mwgjpl2UCloyjNZXlBPvv8WaihWvLljU3v3nZd2+6+GUJXrlyxHm1wWYd6LUz0tux9wCBb8ctiUbSRq2Fktkf4++iOJDiSsQV+B3qkAMMH+ncsUPjisQV+C7rsC9AJiBrxP4kp0nk8nImdPHR7rOJHChSMio43EjX+L8jSFOXu7lTN8g1woVHDsNqSx+dhrlzBwkIST0ongJ8euJpuihKAYJLROsWq9XtSdNJqWSKiITZwFkkhv4VT2Y1T42lTmoZtxVMKsApjA7yeg0KOApAFDArfSQyePVAUY/m7IveWD0GtHfQwwXjKL09UW5gmJ2ZBdG0fvP0zR2hR1zJ/OjbStYNKWFhOYrh00/1PEDyR1U1i6RY+jdKJ1qz+TdejBFvihb5JYabTUjH/m55pwpDGY+n1dvOZFI3GIx+/v7eek3L/DGq79kWlc9P35yLavmtpDUHDwtRV8uwVsfnePDQ2dJ17eQSicZunmZh9fO5Y8fXU2TXsIKPfW+8qT4uGecf3rlfdxKgR/tXMfqxdMoewEfHrvMr9/YT//1mzy8ZS0Pb9/MyfO9/OtL79PdOZ//8if/G7OnzaZQDrETNrrEZYg8NPRIWKIQDQl9F6dcIJ8bY2xkhJHhYcZGRinmBWjK+dKoBAXGvWFVV2Who5nowjQqEyATO5GmubmNluZ26jNNNDa2UpdpwDRtfGHZ/IBrQ/28/dF7HD60D1srs23dQh7buoxpbQnq9AppzUd3PXRpPpZxJowjHpouYaNiUWuoenhBxBKrMSixNGIEK0cpw80XAB05GWumBQkbVw+ZcMoMTowzMDHGsZsV3rzscb5vjIG8h5NsRW+fg9k5D23SDIL6djyrXoFCXxY6TGH2pU4OSN+mKfszsZ0Qe7gHTu3B+fQdsvl+lk6ZzHM7HmbN0hXKpKtUEVBrEWg2hp7A1hMkMJCAk0TKwqhPUHEdSqWSYsPlbZumgWlFLGENeBriJCsuuFUzKdf1lDxbzo/g77vd7u4gK/E6skAg3b4CyiPJ7p2bjPW8V2bCL4UtyXrq7bQy+lGX+R2xJg88vS6et33XX0Lx/uIKxBX4nSsQf1D9ziWLnxBXIK7Ad1mBewEwfc8k8GSirmFIEgQ+XujjaQGOFqhewkoggFOj7IcMTRQ513eDE5d7Odc3wLWhUSasDsqTlqOLnDGRUFJZX0xoJINQTEAsi1A3CauT1Fou5u1a1aJDbjMoX8hg1kxSlKK3ymBW5b3CYIrENgzqItGvApY1x6GaBFiAZhXRCgJWrp5V8FkFhKlKifToCG5JWJmq8ZGbJ5m7wWRnhM3TW3huywoemNWFIYhC3HEFXEpkiwAfyTyU937XvrWvHiWGGC1VMx7vfHQNbMrEWn4WBrNYFMOYEMuylIOqAFGRzX649wN+9rO/xtKKPLtjOVuXd9NguRhWHaNOht2fXuWtPcfIOTqZxnpyY32sX9TBf3lmMx1pX7niCr4rkeZwb46/+80ucuNj/PDBVWxcNl0pjQ+e7uWXr+7nypUbPLhpNY/s2MLV/lFe+O2HGHojf/78T1mzYjmRijIC8rfiZarMswIKVXdfMewRyaXvBriOrwCMgMOyP0EhGFTnVIC/YdiYhkiCbXTZVE6mgE1xmzVUX2Zti0TZMJwf5oOPd7H7/TfRvRzb1y3i6R2rmdOVIWtUSAQOmuSKKiZS/ifxGrLU4ikXZJFDu140rm1xqhWGT8B+lbnWAslRlXxS6Xe0cYwkIxWfq8Pj6lqR6+bK4CDniwnOJmbjN3WSaunEbOwgqGvFtbPKndm30vi6mO8Iix4thET9myLPdZTMWfZtOx72yBU4sw/n03dJj11jYUcLP3rsMbas24hlJfF8kbuLNDwCmAnNxhTTZ9/HSibQ6tPky0XGx8cpFUu3xpGw4aYlct9occMS+XXVrdhRY66kmPPQ80kaiaqz71eP6y96hB+IWVXlFsAUQFnbar3FpcBh3C2GDYk6mlP1Xzg/W/zU2nje9s1OQfysuAJxBb7DCsQfVN9hseNdxRWIK/C7V+BeAUzfk8mjmMQICyhSvgBXCxXI9IRdcirge5gyoTZtyoHG9bEcn13t5+j5ixy9XuRUvg49k8FuaiBsyOInkyrbTyR6oS7ATwCRADCTUJCssCOKFdKje0mid6KYB7ndFWAqR05hSm+zjwpC+GI6lIxMi24ZCFWpJT0yWBGAqYk0sNYnKkYrAiQCn9D3qJsYpr6/h7DsKhfTdDpBU32CyamQuVmDdVMnsXxGB831KXwl/xVwqanIFfWSNXB9l560r3OmlfhS8h3vBKqK+I3iMmoTbzH6iZinMIrnMAwFMOV3hw8f4m//9q8ZHuhh5+YFPLV5Hp31ugJmOS/Dx2eGeOX9T7nYP4aRTOKUh9m0pIu/fHYLUxsNbDn/bkgpSHGkr8DPXtnD8NAIz2xZzuZlU7Fs+OTCDV58/WPOXuhl45ol7HxkC4OjJX712/1Uykn++IfPsWndyiq4/PzJjVyhZG0gkrhKBImwk4a6l9xLlV0qDrRhnpI/GOVdqpMX9c8qR1mB4qEAO2EqZfAINJfXlVFRla0Co4Vh9nz8Du+/+zoJijy08QEe376MmZPTZPQyicBFhomOuKKKU62AykjW6gu4kv34wthVqlGcsnARGUmpXkwtgRNaDOU8ro+UuTxU4kzvMBduTnAl7zEampR1i0rrDArT16I3tmMns+imBIcYwpWq8SSbimNRkvEo7zG6JqKYEXFLFpBpuiXSE9fh3EeUPtlFYuAyCzta+dETT7Bl/WZSqUzUe6xqLIyr9JpKVKeL7gkTauKlk1Q8j0q5giuZqiILtyzFhIs8VnJEa79Xazi+j+d7eCKNdaN6JXX7VizR1xnbn39MEAhT7qp3+HlwWRvnEoUzWsmHaStBW11TDDC/SaHj58QViCvwe1GBGGD+XpyG+CDiCsQV+LIK3BuAaRD4ZqRQFXMaXYCl5EGKOFAm7BKpUMbyXVLS52faaIbFhAf9BYe+XJHDA+O82zNAPldgcHycMc9DS2cwG5vxE2lczSDQbUIzSSC9ZAIwVY+jgEzZTPBNcGrpmV8CMNUsO4giHwQYyqaYzIjNVNpBLVWVx9aksRJ476npu4GLrfsk9ABT/c4Hr4JXKVDKTVDMjTNZC1meqacxmaEhm6WppZ7GhgSNpkd3QmNWfZpJmSS6ZShnTgEGmq9j+yGGgF4BJKHAgLs7a37VqBY4owvoDaNIk1rOY+1eJuICAmqMZQ101phNedypU5/xd3/3Pzh+9CPWL+3iJ4+uYEFnRrmzlsIsp66VeGnXp+w7foGiH6BTZMuSLv7rc1uYM7kOI/TwSj4VUnwyUOEf3vhISWGfWP8A25dPIZWGU9fG+NVbRzl+8hLLl8xh5yObKVY0fvPyQUaGfP7o6afYsX29WrxQp09lt9QMlqouvwoMRmBKwFDEOGoEalFCGDQZDyLYLlRZRZFVRk7HSimtgGSVF62+vnodBczkNaJq50oj7D/yHu++9TJp3eGx7St4eMNCpk6ySWslLF8YTBlbEUOqWYbKZ3Vk76GAXA1b18ma4ogb4ogE1dcYq3jcmChzY8Khf8Lj8kCeywMlrk2E9Jd0yulJBK1TCBra0FJZgsZ2Ko3dBHqyGpejVgzQNVnocPEFwAqDraSxYkol0m8BsVGPtFoQCSvo7gR1+X60Cx9TOrqbxM0rLOxo47nHnmDD2g3Ydhrfi+onclnJHTKDANMX79uA0DAomgKMq0E+VSdiJb+WTT4P/EBJYWXBouJU8D25njTFblqWjcq8rch1+FUj+sv/XmOK5RFfBDBlf5KFOVyeCA3doCvbGgPMb17u+JlxBeIK3OcKxADzPp+AePdxBeIK3L0C9wJgKgJPnGAVexC5n7o6VHQBTzIzDbAlN8/3SUk/okzgTZuKliDn60xoJld8l+MTI4wOjXK1p5eenmtcHxxh1AUnmUZraEJvbMFPZ3CspMreEzmjptlqAi09dBLzIBHwNZHs3SWyNUfa23LLqGcumn7LRF3Ao+RY6kEZwytieQVsr0DCL2I7eUxnAsstYPsVrKCCX8xTzo2xaPZifvDgD0nrIsHUqMsmSKV07LBMQ+DSACQtGz+RJC9sFBaGr5P0AwVQRMYoE3ZPsz9nmfK7jeYqL6aYsppMsdbLdue/1WTfjHIIa+Cz1pd29epV/umf/4l33n6JeVPq+LMnVrJ2fjsNqSSu3sDlYXh59wle3fMJN8ZzJG2XTQ908FfPbeGBaU34bhm3IO8ny7FRj3969zCXLl5n58p5PLSym/p6jUsDZV567xQHj5xl7qxOHn1kA7pZx0uvHuHK5XGefeJRnnpsO5YhrKIwllVWsQoqFXASQO5VWcwqUFTctGqFjIS1BJ7KxpR/KdOYW/mXkYRTXlo3RFopgCwCm1Vt6S3wU3LGOXzsA956/TdkLZ9nHlnHxhUz6WjSlMmPAC9d2D4sdCMBhoWrS7BKSDnUqAhLLVJTzWK0UOT66DiXB0c53z9Mz80xboyVGXIMxswGSpnJhI1d+NkOwobJaNlWBShF+hpaFr5tg0hLZfxL5656sy6hV8b3yhGxb8oYstXxBKq/WKClONEKoBOAOY41LgzmYbwT+zH7rzCzuYntG7awYtkqmhpbsa2EYsFFzZ0wDDIJk6xtkLF13MBntOKhmSa2gEVZ7KmCylr2pfTNmoapwKXIsV3HURJhKbACg36IVvajPupvetOk91IWZ24z83dKZGU8u77HzeJoKO7W0xsmxwDzm9Y6fl5cgbgC970CMcC876cgPoC4AnEF7laBewEwI0bQi3oaFcDUcFRunkRvRHAvo+nUiXxuIkdQLGNYKewG6RmrY1wzGS5NUCiPkEimcJyAgZFxrvQNcu76TY739HJxcJScbuFnGggzDRh1TVjpBkwxCZKeuUCjaNaRTzXeCn3/KoApwFcksuq4lUFPQIICaX0MMxSjlgq6U4DSBBRGMYojmIVREqUxmnSPqY1JZrU20N2YJoXH+M0+ei9dYOrCtTz15/83Kd0mcMq4YZlccQS8Ii2mRVb6/uw0lVSWcSNJWbOxfIO0F2B7VXdUMYPRJbPxm3+NCJtsKaMiwfiBYjFrTOadrKaAS+mXkwm550XGK/KzyBxHRkb5zUsv8cILP6e1rsxPdy7lweXTaGvIEJiN9E5YvH3oIi++e4AL1/tJJQPWL5jEX/3RZlbOaVeOrpWJCobVxIlcyP98/xhnTvfw4JJZ7FjVRUuTQV8u5OUPzrNn/0m6Oxp59JF11GVbefnVTzh96iZPP7qDP3rmMWwjEeVWRksZ1S2SsnpBSNlxcF1xbY3YM6HTpZ81cuMNo/bDcrVt9k66TKmhBXaGSj58O3bnTlItqqPrFzjx2T7eePVXNCRCnn9iM6sWd9FS55EMy5iBAEwBWQIuZSHEUszuaKXCaLHCRMnlymCRT66M0Tc6wc3xHANFl5HQolTXBI3t6A0dePVteJk2qGshNDNqLASGpE9GDK1OBc2UfkdhcqPeUZGOy3sV8yOJc1HwWJNc2AhgSiSK1EESViNXWwfDL2Hnb2JeOk5w6gh+z3mSpTJtDa20NLVRX99MQ0MjDZk6JjU10z15EtM72+hua2JSUx1+EDCSL6qeVmHDFVNYqZAvFFR/pYwlBTpB9fnKJkymjC8xlEqnUqTNJAlf3tM3H+sq3ciQBa7I3OfzLKa6BsKAvtwQRbfCnObuL/xYjHsw4+/LuAJxBb4PFfjmn5bfh3cXH2NcgbgC3/sKjN0c/AtC/vv5y5cZHh3V1q1Yces9fZli7fO/V2LOUJg34f6EzBSAaVDSDNVrKXP7tKaT9XzMfBFKZQwjiV7XSNFMMya9XaUcjeUhUnVptFSKsmEzXHa5Pprj8s1hLlwf4NSlXi71DzNccCiIU2tKejazaJksVqqOSsMkRusnq3w/xXTd+gSO2KioD00YsCDqg3NdAuk9dCponqPkqaniFTLjn6LjY5kaKROyZki9EdKg+zQbIe0pk460TWc2xfTmetqzaQynTN/F85w/dZLszOUsefa/ktQtJRENDZ9caRTfLSqgLWDSSGRxsi2MWWkqJLBCg4wATFdAQ4lANwgMkep+868RU9cxxVjG8ymVioyODjM2NkqlVMR1I7fPjEh4m1vIZOtJJVMKMAhAEICWTCQoVxzeeucdfv7z/w/LH+C5bQt4dM0sulsbwKjnRiHJnpPXeeGdA5y42EMqFbJmbgt/+exGVs/rpDAxSmWijJVq5VQ+5BcfHOOzk5fYtngGO9dMYVKLzUBR49U9F3lv7zHaWtM8umMtTa1dvPLapxz95CpP7tzBT557moQe1SPqshXLmhrIlHiXEFd6+4SZVO2V1TxVxWhJX3BI4BiExYidlD7BqHU3uldlDgNcz8H1XRW0I/6vYrYU9fVFnZx+WOTUqY94+42XaErpPP/UNh6Y00a9VcEMSqrPWEx6XFenVAkZLZTpGx2lZ3CYq4Nj3Bwtc6lgctrL4CYzmPWNaPXNePUtOA2t+JINm2ogsOvxjRR+KCY5AgxFEi7AWVy0REqdw2Sk2ieaUM7HklGpcloNjVDev5IRC7izFAiNEKcspkQsuRZWMN08+thNjKunMXrOoPddV9eoLfuUfs+yqySuKcsim0oyqTHL9O7JLJo3nYVzZ9A5uZ1Euk4xwOVSmbGxMQYGBrhx4yZDQ0PkJnLKXbZQKiqn4mJJzKQCknaSpsYGmpqamNE1laWzFlCfrVc9m1JzeT0FFKvS20iiHOXDRvEvVdZZ3UfMs2HJuawCTOl/vSXTlTMnADOkLzdI3imGsxu7NTE5uvMm/1r0dGzy873/UovfQFyBP4AKfPOZwR9AceK3GFcgrsD9r0BhcOwvIPzvZy9dYmh0RNu4atW/AZgyKft8Bt2/B54iMxXzkCpbpoxGot9IL2G1sxFb4vykT0+a3lQ/mIET6jgS3E5A1nfUxDiUvjXTohxAWTlYhjheiZuDNzl99jwHDxxh4EY/3Z2NpJIuufwIfiXAzXbQq7fganZ1sh19BAsQ8cVERXod5RfCTMpvNYNS2WV8YhzDKzGttZ65DRWmGdepSydIp5MkLYOkDilTp862qE8myabTJO0Eli79bQaOG5DLFTl+4iSDA8NsfPQ5upZtxRCzGeGNLNmbSAJFBhhGMSzSR2oncXSR9hrKRdQU4KB6JoVdEpAgYOib39zAouxaaJ7LyMA1Du57lwunDpM1XVobUkouWQwNPKtOAbp585bQPXU6pp2gXK6QshKksxne2reHv/27/0Fx6DKPr57BMxsXMKejAdtKMlGxOHZxkN+8e5B9n54mmbTZtHQWz21fxvzuRuWSK3X3rDRnbo7xwht7uXjhKttXzOLxTQtpb6nn+miJV3Yf54MDx2mblOXxnetpmTyDF1//hN37LrDz4Sf4k+d/RJ2RVCBPbjWQWVtIkHEq7KsAZMVAqoib2kiNAEkpsMj7KYJQxwiEcXTJIKy1rxYXbMFxVsCIU+Rqscy1ksvNfBHN0GisS5G2LPK5Gxw/sYue82doa2lm7eqVTG5tppzPU8gVqDgh43mHoYkyxUpAseyTcwPG0Rk3EhSttJK+lltnYNbVY6XTaAlhJ6W7V8MNpDdTsJQRAUr5TzGw0UKNAGdVAclq1cvVxwmzaROEwuQLoJTeR8nWFK2qaj6tymc9wsBRElq8MuncNRqHT6LlRwknRmF8HAolQicATxYmtMhBtprUIwsVsjAjUuWGbJrWpga6J7fQ0VqPUy4xOjzG+OgY+VyRUsHFqQTquaKGFRdf13MRMx5JG7INTdVb+kWbkyk2LVnBkhUraejqZrTiMyHjz7apt5NY4uwrizCmTUoWeywP0ytSrpSoiLUwOrptyUWqaiYGXdEmP0eLTWpJItQYLY1QrOTCKfWTSeumVFk5LdciZ+fEAPObf+DEz4wrEFfgO6tADDC/s1LHO4orEFfgm1SgPJL7C4Lgv5+5dJHBkRFt85o1/wZgSr9STVZZ+8OXMZvf5gNPusgscb8UgKlMO6vgVMkBBXAVcb0c13p62P3u+wz1XWPV4m66WwOKQ9fwc2Vcq4nLRZtymMDDVH15Qm8IgHOx1O9kxmuKUY+p42s6A2MlLl/rxSuMsnJeN9se6GZGvUsmlSBpS4xESChMpzT4KWYlAquYSUIzzaAYs4wUKHgax09fQLxKnvvJ/87kmYuVbPB+3kqezXjRojwxxunjh3jr1X+hPHaZdYunMX9qu8ouPN83wPkbYxQ9m5aWLh5YsoIVa9dRV9cAbki6sYE9xw7zNz/7WwZ7TvPwkm5+tHUxi7obSdsWFc/kYt84b+07znsfHVNmMjs2LOfR9QvprDdICIpIpMhrBmd6enn17ffpv97HhqUzeWT9EjontXJ9JM9re4+w98hx2lqz7HhwHQ1t0/nFm5/y7r4LPLz9Gf70+Z/SkJDkxS8eZbIIInJMAZlfditiMKrJ2DCwxO03qNCATzqMzJAkX7PgFznae5kPLl3jdN5jUMyXshmaMmmsIKRQHqZ/6CxufoJUOkNjeyeJRJZi0aVcFvY0QcnVyLsQ2HXoyQxGVdbt12UJkmmCZDNBol2xksrRVmJulNlUNV8VH12OSTI1VSSLyLirZlTVrFVxpHUlI/MON1x14YhhjmTIBgG6GGWJc7PI170SQSmHnxvDzY1BpUybP8Bcs4/2xiztbR1k0lny+TJXevq4fP4ygzeGqAjYNCwMYVDFpMj1KEsfpWR9BiF1CY2GOg1pgPXksb6GqdtYRgpdS6GJO6yKgIniSkTtYJmhMsjCL1HMj1EZH2HGpBYWr1pJ8+z5jAQmYyWXpK5TbxjUmSlam7uY3NZBS1qnxSxi+zk816Eil6U49tomvi1GYKpa6tqOlr2qagaFzXXylTFKlYmwo24S9aYt4nplgaS6ezWYGedg3s+PrHjfcQXiCnzNCnyb+dbX3EX8sLgCcQXiCnzzCnxfAKamlRTAvH7tKvs+2MvVi+dYPn8yS+c1YTpj2J6OadcxEUBFzH4k8kERV9JXZ+BqFk5gKKAo0RkJSydfdpXs9pOjJ/BL42xZOZ+H1iymwQpUvIcyyZHMRAHZ4oJZqVAolik7AYm6BtzQ4tTFa4wUPKxMExeu9NHS1skTP/wTMm0z0FRExP27uaFNvmIyNjDAvt1v8+brv2RSfcjTD61l3pQ2hocH2P/pcc5eu4mRbMBzxSzHYPmatWx98BEasi1U/IDjVy7xDz//B3rPHWPzgnZ+sn0JS6Y2K4DpBBbXRyrsP3qRNz44zNh4jqceWs/TW5bSZEsOqI9r2sqYqad/gIOfHmVsZIjFM9pZs2Ambc1NDOQc3jt8ggNHT9DUkGTt6qUkGjr51TvH+fDjazz84A/44x/+mPpE+haD+fmqfh2AKR6yE7JIoBnYukY69MhoIUnNUAzb8MQoxy6c4e3jRzk8lGOsuZuwbQp2UzMJYcYqLp4ZUjIr+I68mrQ32mg1oKeZiv3VZPFBGfwk0KwkmAlCM0Ggi9GOsGppQrF6UvyZ3GoOxmJSE/UD66qX8zaolD5hcUqVvmFhEYX9DxLSfyzMZgRANd9RfcOmV8aoFAkL45CfwCjlCPLjGE6JJl2jwTJJZ9LMmtzAmlmTFAObydSrOJneazc4eeIMJ45/Rs/Fq4yOTKhMUcsUBlEArVZliaM+R7mOUrYW5XmiYyCLMhI5IuZbFqHqAY3cniNjJRdTlwxOFy1wcEo5ChM3sIwymdZWrPYplM0spUqA7lZIBj4t9Y0sXLCEJYsXM6UlRYOWJxEUSNi2kgYr1lZMsWQxSZkY1UBmpF6IgogiJrjkFMiXxsOWVD1NibQCmDUWUyZss57eEM/b7t9HVrznuAJxBb5mBeIPqq9ZqPhhcQXiCtyfCnxfAKZuiA9nicEb/Xy05yNOHDnIjM40m1dNpd50SIUmCUXgFJT7qqcmt+KsKcSLcet3SrIaeio2cyxfUbLM3fsO0NGa5vGtq1m1aB6aZuJWKoSeiymGtxKx6bqUCgVGxibIFyrUNbRScODk+SuY6SZ8M8W5y72sXr+ZBx9/jiDZests6P6cWemINRCZbG5sjAP79vDyy/+KU7zJIxuXsWHZQnLjw7z69jsKJC9ctITpU6dx8vQM1goqAAAgAElEQVQFrt4cZuvDj/Pgg4+SaWzh9LVr/OM//zPnjx9k7cxGfvrwcpbNmETGtvBCi+EiHD3fz2u7DnCtt48ntq/nmW3LqTccPK+CI46/6QZGCyX6hwbxnBIdDQm6GlOqt2/cgXN9I1y41otl+kyf3k0xTPPiW8fYc/AKD217kh8/+zz1kvf4LRhML3QpByItNUnaNkmRxYq41LQpugFnenp4bf9edp0+w2BzJ/qSDRhT5hFaKXTXFYcfsBJKvq2k3LoAmlDF8oh+NYqerPb5VsWXWijyZ10Z/2jV+BTh0H29yj5GtqfREKllr8rPSpvqRe620R8j+af8s2pMpVS0/z977/Usx3lle/7Slzt1vIE58B4k4UiC3omUKEdJLa+W1N3q1r0RNzpmYl7mYeavmLfRvNwbPXN1W9Oit6InRRIACRKG8O7AHW/Lp8+J/WUdAOoWJYpsgWJPJiNZdQqZlVk7s7K+lWvttQRCSf+zXyduzaPVZ9Drc2jVaZL5SSy/qXqEl3eWWdnXz5qhIQbLnXQUS9imoY5FZaHK5OQ0o6MTjI9OMTO9QKVSp9nw8T2R1aLkqaZEnijJaXuPVI9jGkMrYNPU5bOms4qMkf5RFY8iBkR66lAc+Rh6hJYIwPSIAunPnMTTZvCkruUlBHY3oZcQV6tYfoO+7jI3bdvGHbfdzA1rhujS6xhela5yN6bVSRxJzA9EfqD6LFMGs51YK87ICrK3AWbQouJWkk47T1++QxJ222moqeh6/dfvzsZtn9UFK9tuVoGsAh+7AtmF6mOXKlswq0BWgc+iAp8XgGmYHrrpU5tf4MC77/PWay/TW/T58n1b6SuAExmYUR09niHSLCKJL9GEU5EGNJNIc0iUVE9Di0S/GDFX93nqpf28s/8A992xhS/dtYvB7i4VdRL6vhrgywBUZXuGPl7LpVZv4foRVr5MzY2ZqrjYpR5OXRxnptLka9/6LmtvuAVPK7f7BD+Lo5puUySwrkgZE40LF87zm5eeYc87L7G8p8DDd9+qHGZffv0NpmdneeDeO9m25QZOnD7LC2/uwTeKPPzVv+LeL3yZC1Nz/I9f/YpD+95g+/IiP/7iLnauG6RomwhEq4cW56cavPPBCS6PjXP7tg3ct2MdZSsgiiMqLTFrqlNrCTDvoK+nTIcR4USuAkguDvXEYqZawfdqFEsFJioRv3r+AG/uG+EL936V73/re/R09CqZ4++bPg6DeSUf0rCVe6n0u4qEVLcc5psB+44e5Yk3X2f/xBTe+pswdt5LsmSdcm9V4DKQ/EaRi4rs00DTBcxE6jOKEFuX3EllWJsaz6S2QHIO6miS3SPzogmWKf2C6d+p0W/qYrtoYXTF4VheE4byGmAtstrYbRDX5kmaVbTmAkljlrg1hx43yGsuvVbC6p4O1g71s3pokC3LV7Cip085OI8cO8m5k6e4MD7FpekaC5UGrabIXmPCIO2ZlPzQxfgfiW0RcGkYEgckIPdqb2uoxYglkgBMQ8F/LVX8ql7SNCgnlcmaxHGk3G1NQ9yb0zgVAbi1YIqGMY1rWCRdK4kLS4h8nWR+Bm1ujKIZsWHzWu5/4E7uvXULfbZPUJlRDLtjdZNEFmako3nCmCcq61MlfS6CzPZzYTDdOGC2WUkkbmVpseuKZdTiWbX56/dm47bP7pKVbTmrQFaBj1mB7EL1MQuVLZZVIKvAZ1OBzw3ANDx0w6fVrHPywxO8+MwTGOE033p4F/0FDcNPMKMGpVydRLcVyFTZgIpvSRlMPzHwPR8tlkGuzuRCk2dePci5y5N865G72LZmmWI3Tat0ldUQ+kYkiWIgo2I+BFQIM2jQCDRCPa96MN95/0MGh9fwze98H7trCJeOzxxgNpo1ao0KhXxRmZ0cPXmURx/7JWePfsCagS56O3JUq3MsXdLHA3fuZnhgkKnZeX77wWFeePsgg8s38dO/+0/gdPHYk0+y782X2Dxk89OHb+Hm9UsoWLpyOW2GJrNNjfH5Fi3PZ7i/xLqBPHmtRRSFjM5U2XvwGJMzs6xau5otm9bRaYMZtBSLFhh55tyIidlpWs0F8oUi49WYx185yoFjM3zlwUf47iPfoZDrVDcNPinA1KMYzY/QTJtCoUgsGZ2eqzJZJyoNXtu/n6ff+S2nXB9t221w012EfSvAKSqDmETyHhNhwlKzKEU8Cmha7HXUNCxDV5mRYjak9lU3SJTxzKL3KcQSX2Pl048hvZdyw0PkrTLHPlbiYyYBtpyLiY8WuMReE79Zx2tUCZtNkoqY8sxhmBrljjwDPUVltrN0sJtlA930Fmyc0KfLdhju6Ud3Ay4cP8OH7x3g1OFjTE9OUfMTJUdF3I6lz1K30FW2bNqVKAZW0nOsYLJEoLRrr/pG206ukR4TGgIwNQzJtEzNeAnDmCCKlcmXJmZYAjBV1miMbYms1ydwmwRug2owQ91ZwDeL0LuOpLQC4hxaZYZ4/DRGY5Jlw708+NDdfPur97CsbDA3eom81YFtdkFkU9Bz2IEAVyUkTkGmsMvKZEoeU4MkP46YalalO5vhcs+VMdrik61fuy8bt302P0XZVrMKZBX4EyqQXaj+hGJli2YVyCpw/SvwlwMwNSzphRNfHpEfauIeK5l+qcmPpqfxHRKxceHMCC889Thh4zLf/dpuBks6ZiAAoI5lNgkSM3WXjGIcU7IBDSWZrbmhik0o5BwKxSIXJuZ4ee8RGpHO17/yAANFA8OrK5dYxzIVWJB8T4kyiUPx+EwH2gIwW6FGpOcJNIf3Dp/g4LEz3HHPg9z70Jcg14Wnl1NZ42c4+WGTlltRNTTsHJVmnVde+w0vPf04rZkx1i7v54Yta9m6YSXDfZ3kkohGq8WpsSmeeWM/I2NVHv7a99i8425+88qrvPXqc2zoM/nJl3dzy4al5IxEmdtMzbtUA4O85CZ2dVO2I8paDbyqiqVohDoXJxa4NHqZwSUDbFi7ig7p2wtd1dcnrr8zDZeJ6Qlct0qhVGaipvP0m6c4OVLn61/8Bo986RGCUIxifn9BhVX7YyY/RgiGJ4R2jkKpqABOq1FTctXL8wu8vG8vLx8+wISTx9h2G/76nTQ7BtCcIoa4sobK3pWgrYJVh1fdgEgZcZWMonIo5eV0WXWLQ4SYAjRTDa2CbpYsFEUkgQdBC7ymylwVN2MzaBA3F6C5gO3WsdwaZuShGQmWY9Dh2CwtF1g30ElHZwedvb309fTQ29VFd7lEMZcnaLpcPDPC2eNnmLw8wcWRi4yeu8TCVEWxqTnTQbfzJPliGn0i+xmn3ze1h5oASqm3pqStgievMJftzymAMiLES5oqCkYicdKYEGEwJTYmTvsi5b0FZEtFdFTfJkmg6u82ayx4M7RyTWV+pPdthY7VaEkevTpDNHaUeO4cfT02X3joDv72h19nzUAHEyMj6HEeQ3yAA5NOu0ih7RIdJ8KUpuAykVnF1ohUPiFIYsbr1cSLY1Z39V39grbdrm/6egYwP8NLVrbprAJZBT5mBT7b0cXH3MlssawCWQX+/1uBvxSAqQbdEieiJYTtgAkBmCmTEqLrLrruEbgtzpw8wyvPPUPcGuWrD9yojD9KEmERRgR+nWrL5+LoBI1ajdXDy+ns7MSLdEYn5xifmKC/t4fevgGOnL3My/uO4Os57r/vTlb2leiyI7ryOpapK4BpSm9du+dNXINkrJ360Fqq73KhEbLngyMqluKhh7/O+i03EUheoy0mLr+fbbteZ1usBYRJU2UZCt7WHZszZ0/x7GP/wvH9exke7OaBe3dzw4YVlHBVv5tEpFSjhHcOn+Kx596md8lW7nn4rzhxdoQ3XnqGdW2AuXPdEGbscfbcZQ58eJ5Ad9i6awfr1q+n7CRY7jRRaz5l7pxOJTtuNGo4jkG5mMMWh9QoUJJLYZarfogbtDD0kFAzuDgX8+zb59j3/gUevvdLfOtr38bz28ZNv6eAAn5UTInoOz9iMgMwfQ07X6LYUaLVqFKrLBDoBiNTszz3zm9568RRqr392NvvwFt9E9VCr3IMFvmnEQkDZ+CpXM30/oH4lKb5r+IAm0pcBWwKwJTPJgBTFlYYTQ5CGGG3FnAql4lbDcWgJl4TMxRDG3FOTXAMAWsJRUunr+Aw0JFnqKeTnr4eeno7KRcLDBR11vYYiNTTEFOhxKTVCpmcmOPsuVHOnLnIiRPnGDk7yvxcjWbTV5JX28xhWQ6GsLAiFxewp5Cy7Gf7ucrOvILKUlAvsl8V/5L2KookViSnSSzRMF6aSqoJa5suE4uMV8ClnlZGKqS2p2TBaWSPRNgIwJxrTCvjJIqDGAM3QccatMjGrE+TTB7DnzxO0fG56+6d/P2Pv8MNa5ZTmZzCoEDg2zQrLiUrT1dBmOaYMJI4lECZIonPliVu0JZBGEf4YchYvUItCFjfPZDGAcnxUWkuGju/mQHM63V9yraTVSCrwCevQAYwP3ntsjWzCmQVuA4V+MsCmAIlE0IZnLbzK1MGM8IwXSwrVAzmiQ+P88ZLv8GMpnno7o0M9+QpmXn0SMP3WlTdgBMnznDpwnk2rl3FihUrlIPsqbOXmJmbZ+WKYfoGBjlydoxX95/A1XNsu2krS7ryLOk0GegS9lLDMQ31qEu8grh4ivQxgjAWTtWkGWiMjE4zMjrDsjWbuPWu++juX4IfCRPrfOYMZqRHBHh4LU8NoAsdHVSrC7z92su88cJz1OemuGnrWu689QbW9BUphA3l7hnnHE6NTfPPj73K6UsuW297kKrrc3D/O2xZWuKvH76Vbat6MaIWZ8+d59DRc2hOiS3bd7Bi1SrKdozhzpB4FcxcnkiMWDSJGBFPTwGVUWq0pFxSBWDqNMJIMXS5nEbDCzk3E/PcnvO8/PqHPHj7vXzvm98nENmxQnb/dloEmIpt+4jJSSAvvXq2g+nYtJoCvOr4ms6xS2M88eor7D19gmh4FYVb78dbdSMLVqeKHjF0EyuUWMkEX5fYHPFGTTClj9N3SVpNBRiTZkM9CoAy8znMvPT+SlaqR1Cvo9Vq5Fuz9ITT5AzIOw6lYoHuUonejgJdpSLlQoGOUoHOUpGuUp7OorxeUq+Vco4CdXZYp89qEnmSA+tx8fIMx09c4OCHZzh+6jITkyKPjghCA11uvkjuqqAt6UtW4FAeJZojBcZXwaUAyzbAXETRqp5plqia06ZR9VyPNUzRnyaS3xqg63InI1b9lpGIU5VLlqkkqoLP5fZMEHrE0t8sjGKrSd2v4Oc19M5l6D1bifPDJIGB3ZgimTqKO3YES6tx6y3b+OkPv8P2TesJGiKv7iDwTeoLdSSR1hbFgfqeSnaJ7EuS3iiyDAxDoH+sWNjxZp2K7yery32aik8ReCz9ognc/O3M5Oc6/Oxkm8gqkFXgU1YgA5ifsoDZ6lkFsgr8eSvweQGYpulh2iGtRp1jh47y1isvktMqfPGejfTlUT2YRixsjq7A5PkLlzh57AgD3V2sX7eOWLM4eeaiGuSuXbuGXKnM4bNj7Dt+mb6VG9i6dQv16cskrRn6uy36e7vp6iilBj+B35ZAihMmtLyIVpAwNlPlyMkRnHI/9z/8CMNrNqBZeWVsEn10HOOf94Be8+6BntBSUkRPMXCFQk4xbpfOnuH1F17gt6+/gobH/Xfu5IGbNzOYi9GjOlbRoRLEvPb2Bzz2/H7cwkpiM8f8zDi3blrC9x/axeZlZRwtoFatMDNXAatIuW8J+VKRnObhxBX0qKUyFEOjgyguomtimuRLR2waA6OoMZ0g0WkpgBnh2Bp1L2JkHp7be4EXXznAfTffzve++UMSq7ft+fnJAKYZBVjSz2iYGI5NFHqEUUgr0Th0boQnXnmZ986cJlm5htJtX8BbeSMLuvQoOlhiEOWFqm8T0yPxPbR6HbNSRZ+dJZ6fJ6qK4U4dy2thWRr5ng6KA13q0SzaCnwZoc9A3mTjQFmByc5yB13lTjrLJUq5nHLVzZsmBcemYNtpPmMcY4q0Vm50aAl+EBJ7DbzqLCNnL3DowxMcOnyacxcmmVvwabQ0wtjBcjow7CJRIuydADxhXhN0uWliGgqAJeJAqyYBialioK0nVa9dlcVeAzDV7Z/UnciMTOzAUVE+AjDRI9BCErF1VUayqaOrn0hPZogf+Pi+q8CpSGr9Rh0/bpEb6sHpX0dUWoNrDBAHYNcmSCYO0xw7jBE32L79Jr71yDe4ccMGTE2nXO5HwyFwXaU0iEJ57xZR4CkTIWGBLQHRki8aR1im5LI6TLcaLPhesqzYh204WgouUwnvzd/ZnY3brtsVKttQVoGsAp+0AtmF6pNWLlsvq0BWgetSgc8NwLQ8xWA263WOHz7G26+9RF6v8NBdG+kwPKKaR07cQTuKqt9yfr7C5fNnldPp8PLlxJrNxfFpdN2it68PN0o4fG6ckxMNtt/9ELt27WL60hkmL56gOj9O3rbo6SrT01lWg/12BxlhFNNsBcwsNDh66jyXpha46eY7uf2+h7CL3USagaWbSrr4Wf8AeIZOQ0SagZjFSJxFiCnskudy7MAhHn/sMQ4e2s+G1Uv47pfuZOfqfnLUcQo6kWFy6txF/tuvX+fVoxUC3SZna9y3ax3fvn87G4aKFFVeaEIg4EW38BOTSKI/NI+S6eIYkteo4yUdxHEpBZfaVYApRJiA8TDR8aIQTQskVpK6n3C+YvLc3vM895v3uOPGHXzvmz/C6lh+TXbk7349Pg6DacRinuNh5HLoloHnNvD8Fm4M5yanePW9d3nj4AdMmTb57XegbdpNUF6CYebBDXDnKhjNBXKtabzKHEGlQs5t0WtoDBULDHZ2MFAu0lfK0ZG3sXMmdskmV85T6CySLxWUXLPomHTnLNXna5sWlmFhmhJjktqeCgnoWDaFXF6xjVEQkQgAV1LOmGq9wYeHjvDOW/s4fvw0ly5PUKm2CCNxps2jmwU0I6+k3AKexINW3lq51IqsV6lfpZFSXhNAKHhvsbE0lfSmgDPlLK+ylovmPu1HAau+he3mscRFVuJa9IBE8xHuPNJCfEJaoU/L9/ECL3VnNnQ6e7opF4tU52aoNmp0rhimY+kmvPwwtaSbwA2w6qMk44dojR7BSHw2bNzKHXfcw+rlK8jZBXr7htDFeTZ0yTvC1CZ4blP1xOYtjZJjYusxkdck9j1ypkUhV2DeazLvuUl/roeiWdQk+zUFmBo3f2/7Z/21vS7X/WwjWQWyCny+K5BdqD7fxy/b+6wC/+Er8LkBmKaHZUdKAnv62CnFYFrxLF+8exNddojuxmqgjmUoyaW4vUqIu6MlFPMFNdiuNH1lHCSRCdWmz/unLnFy2uWW+7/CnXffjRk28avTTI2OMDk+xuzUpMrC7Ooo0lUuK0Mazw+ptzxGJ+Y4ee4y5b6l3P/wN+hftobIcLDyJfKmTp7oMweYLcOmbubIxTG2sHWtqjKUKdkO1YUar772Oo89+Ti1+Um+ds9OHrn7RpZ0gG37RFpEtdbgud+e4P989kNG5+qUiw4P3rY5BZhLipTMOAUVmkGAQd0L8UOfvBHSmYvIWdJ/p+G3AaaJj4mnTJsE9qQARgCmodgtXfcxzZh6CBeqjmIwn352D7ds2ML3vvVDCn3r24Y0n4zBNPSYnGNiFgqqT6+2MI3vNbDyOULD4PzkGK9/8C57zpxhIt+LN7SeyOlGdyPihQpBw6VMyHBcpbdcZGioj6VLB1iypI/e3jLdXSW6ygW6OwqUHAszDjDCCAvISY6kncZ1SGhjrLWuMoep7SlRpBOG0qapYRgOpplTf0tSo7i8zswscOTYCQ4f/pD97x3m5NHz+EGk4kMMy1G9lablgCFAPyEMIkLVNyrGO9fM1xCWaYbntQzmYk+martsM5ip+2sKN+NrnidYoYPjFZRhUZx4xHiEcQsvbNAKG3iRT2LplHq66RvoxzAM5ubnFfMtjKwwmtJz27lsLZ3DW3Hzy1mISrj1BkbtIsn4YfzRo+B5lPuHWTq8ka5yL4bc8CgKuxwThw0KOY1iKaeYzFLOYmlfN6uXDqrHct7CkExRX7I3E2qey5zbTDqtLrqsLk0yO0W8LcB61w+2ZuO2//C/etkHzCrw+a9AdqH6/B/D7BNkFfgPXYHPE8B0cglxFHDm+GlefPoJWgvnuf/2tQyVDMpWHsvO4xkQqkgFMUABWzrBggA/kkgRW+XXB0HI5HydNw6c4OxcyD1f+w4PfOFBzMjFkBxGA6rzs0xNTDA7NUG9skDoe5gKHBjMztcYuTROqOe4+Y772bH7biKjgBtpmLkiHY5JPmylhi+f4VTTHebIk4tCSomPEdZJXPl8Ekdhc/z0CL/8l39h7543uGllLz/60m5u3jiASZUEX+39hxdb/F+/Ocnew8dJYp8HbtnM9790C5uXdZDDI4l8cXwhMSyaYUIQilFNQNkOscxYAUyPDrS4rMClMIgilRVTGBnQJwgYMojiEF2TKJqIeqhxsVHguT0XeOKp37Jj9Tq++60f0rl0K7ph/96KfhwGU9jnUDewCkVlZhS2FjASD8c2VL/g2PQYew7tU0Y/43oBr2cFoVEkF2sM2TmW9fSxdfkgN/YW6O4s0dXXRVd/N4VyHs0WllDox0RFryhGT2JRBAAGCVasY4ibbAKhFuFakWp7bCd3IL2Akq8pRjzpOSoAUYyLYlw3ZOT8RV599Q32vLOX8fEJPM8mjntxnDx2TsCrONRKIEdElIQqb1KZ8rQdbVWySDu4R2+b+SSS42lce45ew16mtKYCmO3gj38FLlPAaUYWtu8QSeaqX8P1KvhhHd1O6Ogu0jvUx8oNa9my7UaGV68ijGNOnDzBoQ8OcPrEcfUdQy/QvXoXvWt20MovYy5waNaqaPPniEcPEI2dIvECtHw/dnkphlFS541uicutSxLVMEWWLTcu4lAdz4G+LjavXcWurZu4Yd0ahnq60PxQues2fY9Zt5EUjQ56rX4FMAXES312/nB9Nm77DK9Z2aazCmQV+HgVyC5UH69O2VJZBbIKfEYVcKcXfh7DL06eO8vM/Jx25y23/s6eiORRnDmvhqsvyub+7Q5/mguekWgYmnQIJkpmmZr8qMwSBUZMK8B2pJUq4NSxkzz1L79iZuwEd92ylt6CTtkukCuWiAoOmukoUxtbHCSTCN91VWyJ4RRBM6nVG5y5MMo7h04QFof41k9+zi237qa5MEVYm2NZd7fqD0ukZ0xMSCoLNOp1oiBU8kRhkS6OTrFx63buvO8hOnqXKHBZbQV4QUxXIUdZF5buoyqihv5/fPqoTI4/vqZaoorNRGBieC7dZqIC643QQ/IgTc1haq7Kky88z3PPPU4hrPDt+3bw1bu3kjPaA3ZLY7yZ55kDczzzyttMTIxz+7Y1/Ohrd3Lj6tTkJxTnV1MG+w6BgKdI5LgeOT0FklIFnxJaUlb5jhbiOBqkRjHtnj+RKEZilqN5aHpIPdK5VM/z/N5LPP7km2xdsYrv/9UP6Fu2VZnVpHExbRfTNssm5jtBKDmlArJSOaiShKpojHR5ucnQjC0MJ6/ActgSVnKe+ZlJzp8/w8ilMyw059A6i3Rt2ErPxu3ohW5Kts1wuZPh7l6GOvL0OIHKcrRtHdsUE6pYmdbEoZyxOrppKaZVojrCUFjEWP1tmJZy1XXjhKaoSQ0x2hFYEyom2JQcSiwCP6bVaOK7AY1qiw8PHOGl519g/3v7lElTMV/EKSwnNlaonuKYCFOyJQ2ByT5xInOEoSJD2g624rIT62iJgZ60Y0lUjIfUPWU51dQ2UZL11J+qt1K+jbKcsJfKhku5tMpNgdCLiRpysyDGMGMKRZP+oW7WbVjFphs2MrxmBeW+bjr7esiVSszPL3Dh0kXOnTvHgf37OfDuu8zNB5RX3Ervup0ExSUshJYCmNHMOeJLh4hnL6NbeezO5ZiFARIcNN1Gs03CsIlGk7wlYN7FrVVVVqgeB/R1FFi3fIita1awYXgZw4P99HZ2omsalaCZ6JHNgDGg6crEyVGffftfr/00l7GP+c3MFssqkFUgq8Cnq0B2ofp09cvWziqQVeDPXIHa5NzPY+JfnB4ZYXZ+Xrtt167f3aIMYFP64886yRhXAFk7DEEBzMUkQSUSNBI0PcF1XS6ev8hrL7+E16ry0IN3EfotmrUmXuBT99w03L5tiCI9gnEkrE6CYdrk8gVsy2Z8cpI9731AuW+In/zdz1m1ahWeuIAGPkUxV9ENInHqiVKpq2kYNBoNjh07zv7338c0be68+142bNxMEKXgRklFBbzpBo4AoMVB+7+qnGKF2vNHFlX2/w84on6cg9FAZ055roTkdQ1bnEM1nTgS4KGrzMv3P9jH00/8MyMnPmD3Dav4zhd3s37QoRTPUzJ9mkYHx8cSXnxlD+9/cJRlg1088pXb2XXTetX3Jo6d4tCpGWKUkjJoKlZGuEu5UaBBmOSJ4yJ2LN67fgpSxIlVOKNY3sNUwFBiVTBDmpHOhXmLF/de4snn9rFy2XJ+/N3vsWxwhQJJcmzy+QKmZSnG1A1CglgjiA08Yf/E7VeLkXhHZWgjANMwVB9uK7ao1FqMjY5yYeQsly+cZ2JslJnZaYI4YsnyIVasW8PAmjUsXbue7v5Berq76O/pVKY8VuBh+/OUSwalokTZhKoHMPQ8kkBDS0TaWkQzHAUspbfUjyMwU2CLZonhKlqQKLmobvrE2jyhVlP7FyQlFhoRI5fHOXnqAiePXObDd89w7uRZGs0pDN1Vku+c3YlhFlMWOBZJrbDSaR+hAKj2l0cd5xRxpzdrkAgS9biYbxkpsx9lMKtIS3WLR90AkNgReS7HWOSvCR5R3CII6gRRQ53zhpGn3NlLb38fy1csZ/XqlSwbXkZvX6/KGo21hEq1wkK1Rr3RYGJyisnJKWZmZxgbH1fHoVHXsDrWkB9ahdnRowy5PNfDnZ8imlApABsAACAASURBVJtMbzD1DGB1D6JbBSIByLLDRvvGBDGWHGNhqD2PqNUiajXQ/Aa5qEWH7tFb1Fg73McNG1axZngJpc5iovkag3qP1pnrwdILhG7ETX9/QzZu+zgXl2yZrAJZBT7TCmQXqs+0/NnGswpkFfhjFZibnP45cfKLM+fPS2+Utnvnzj+2yp/n39utYKkwr82SXnMFTZmYmJbrMj09zb59+xQr9cg3v6lAxsLCAs1Wk0ar+ZH7J++Ry+UoFotMTEzw0ksvYds2P/nJTxgaGlJMrcouTMCyLNyWq9hPx3HUcpKh+c7bbzMxPs7GjRvZvn073d3dajAchSE5x1HvIX1vll34gwBTPsu1rPC/2WnJ3pT5U1S7RUJNIIeA60TAj0kiAKcdzRCGHhdGTvDcU/8vb7/xPENdNt99+E4e2LGaDm+cbruFp+eYczs4c/Yie/d+oLIsd+7czM27bqKnp1OxX8o4RjIQVdrh7/boyf6HidQljx1HSLdmIkYweiqT1SMDIlOB9EgiUowINzEYrVi8sm+MJ194j+7uPn7y/e+wZtlKkkB1JKp4D3nvltdSABPDIbGKhIajYkcCxeUFNNwm8wsLLFSqLFQbzDeaLCzUmRib5vLlCaan5mg1PRK5+VDqpFzuJF/IkcvbdIvEs6+LgSV9DC4foLe3i8EOh/UDRZYM9tLdWVQy4CT0CLymMoISoCezplkqziaINDULwBSWV6qk+RGOJ4ylDmaD2JojNlu0IoNL0wEHT4/y230H2PfeEUYvebQaJZxcCcts4lUvE9VrmElEZ9HEsXKYegFTZKORTRwK0HSU5FbAptQ4EUQrW25nVKbS15goTFQkpSFyXmFTxTJZi4hiVwHJJG4R0yJKmgTSn+zLo6++C/39AwwMLKW7p5/u/l7KXV2Uu7oxbUd9R2dn55memWO2UqVSrdNsubh+SMtLbwh4UaQYb5UcGskNhhyak0uBsux1lBD6Yhiko5c6Mbt70VQvtUQAtSWtChHLTSlhZzW5b6HWVW67oa8AZtKch9Y0ujtDkRpLe/Js27SWrZvXs2rJcjZ0DtPpdFOfE6VCgzv/lwc+zVfuU3xbs1WzCmQVyCrw8SuQXag+fq2yJbMKZBX4DCrweQGYUpoojgmCgPn5eQUw5fk3/+pbdHR1EngiC0xjGD5qWmQNBdyNjIzw9NNPKxD44x//mKVLlypwKOg2FmMWy1LMp9dy1YDa8zwOHT7MkQ8/pL+vjx07djA4OKhYKF+cMeME27JoNpvEsUaxQ8CX9HX920n243oATJeE+jUAU3IjpHctRkCmMFohczNjvPHqczz31K9oLYzxzQdv47sP3UxvPEuX2aQVGzTpUZLjixcvMjU9TV9PF8uWDVEo5jBNHdsSB08Z6guQSXMS0/7T9DH4IwBTAIaAcvEcjfQQX7OYahZ44/0pHnt2L7ad50ff/z5bNm0ndEMiP8BIYhU/Ib2GmmFgivzZLuFpNvOtgMlKhUvTE5y5cIELFy8zN7vAguvSEnZTklUjnSAUYx0xeLEUQNWtnLppIRkZRhxgawGWHuE4UChY5HMmPSXYsLKTjWs2snHdFtYMr6S/pwPbEEa2SUIT0wEnlyOOLeIkRyDAT7OJDY0widCCmFwgbHJMnNQwrKZibsemq7y69wgvvPk+7x08wehME5yl5ErLKRbLlAwP05+hOnGRhfFROh1xRS3h2B1YRocCmGFgSiIkepvFV4BfMZIpM5myk3ITQM4GJeht91qmbGUYe/iBqAFqahbDHs0MyRds+gcGWLliDQODS7HtInFs0Gp5VCo1fGEcPZ9avcl8rUGt6ePJMdVMIsnglNnKoYkJkRTItIllHxU4FGcjL21IVWKJVD4thlwSKaPlCui5PInIjuUcTm1w01mNstrGRCIB1uQzJaljsvRUBw2MoIrpL6DVp6AxR6etsfvmrdx/x22sLg4xPLCUxkKN6nyF+/7nb2Tjts/gdyjbZFaBrAJ/WgWyC9WfVq9s6awCWQWucwU+bwBTQGClUuGtt95idnaWR77xDVatWa2qltqRfDTADMNQgUEBpmfPnuXZZ59V7OTf/M3fKAZT/l1WV8xJkpCXQW2S4LVaHD9+XIHafD7PLbfcwsoVKzBN6QEL1SzgUqSxdenVFIBZEoD5+38CrhfA9BTkSVlQMQsVaaSKrkCYTJFSxgRujQ8P7uPX//zfOHZoL/fevJkff/1u1vdoFOMFlWPp6l2YljiaBirDUCSnqvMvCnBsi3zeUTJLAS4KWF4BmOlRCRMxV/poBlMBzFDAiLjXBgpgzvqdvHlgmkef3qMAxI/++qds33kvbsOlKdmTsU/RMSgWJe/Rxg1hpupyYXKB4xfGOHLmHOfHxpmu1aj6sg8moemgFctolo0mhk1qTkFOEgsTq6k+SfXxPA/N89B9HyuOsDWwpEfYnyYOLtOT72B42Vp2bt/F/XftZutGic7wcb1JiqWErt4O5ZAr/YJRYhMoCxqDIE7QY428wLvEJ/AraImAM4/9h47xz0+9xKv7jjJZTwhy/eilpeSKvRSdHGVx59Ub1MZPc/nESYpxgWK+g0K+hG0XiGOdSAIvhfVrHyNhLVOzH7mpkWI4uRuQSmoj4riG59Vxg5Sh9IKm6oE2HYt8sYOBJctYsXI13X29qs4il683Fpgav8Tc9ASVWkClbiuWVoC7gEDNyql+Z6tQxnAKRJpE2AjzKEDbJNYXmXS5KyGKgRZaNKdueAg8lBsGso+RxN8o/Chy2JR5b2estB9TBlPN7WVS61uJdPExIg8jcrGiJvnYJR+5+POTNCYvctPGZdyxc0tiNSNt15YtLBvsV0frlh99NRu3XeffoGxzWQWyCvzpFcguVH96zbI1sgpkFbiOFfg8AUzVkykGHZUKr7zyijIKefjLX2b7zh2KeZLBrxpMfwSwEyAo4FJA6unTp3nmmWcolUoKYPb09NBqtVR/nyUxD1FETkn2DEYvXVJyWpHm3nbbbUoaK4By8f1k2zlbZImaen/Pj5Sj7WcNMANAWEwZdKsfI2GExLVVDaVTgKknAeOXzvHEY7/k9RefYsVAgW9/cTf3bltBIZynkC8Q2Z0K5IkRj/SlinmMEH3yt3xmyxTDndToJQWYKbBcdNENBGDGuY+UyF5lMAMi3UesgKbd0hUG0zQdfvTjn3HDzvtp1T0alQVMLaJH8iULNvVWatr03qGTHDhxnpHJOSarDXzTRit0EDsdYOaJzQKxVSQR11vZX3FQNUF53sQhmjjiiiFP2xDHiAycxKSIQw4TS5I8/QoLtbO4lWkMr0F/Z4Ebb9zIXbfv4JZtG1k93EdPt0Uun2BITqipK6YuwiGIHYJQQksMZQ4kwCp0q0RuyNjlKZ5+/hX+5ZmXODleI+pcQVxeTmiVMPMF1f85mDPpjKrUxw4zevwYRsMm75QoFDtw7Hx6jISgFGKvPcuNgDgOlSFPFCeq11WcaYMwJoprhNE0URIowyHpT+4dGGTNuk2s3bCZrp5+qo2AiakaU7OzTIxepDI9xkJ9lmZQJzYjsHsIrGESI6+Au246GDJLZIqdRzdEHi1sMcotOFbOwUabfWwDTM2FZI4kEfOn1CRJ4lzEGEn1U4tkVn2glL0UkbRi4BfBpZxupkQUOalEO/IgdEGcnENXGVs5cUghDrDcBnF1mnVDOdYMFZJLp86wvKekbbthHX3dnfzt//a/Z+O26/j7k20qq0BWgU9WgexC9cnqlq2VVSCrwHWqwOcJYApwFNawWq3y4osvcuToUR566CHuvveeFGBesQj6/cVblMgKCDxy5AhPPvmk6scUgNnX13cFYBYLBcVkRmFEZWGBgwcOcPToUWUEdMcddygwGgaBApjynpKPKT1syhhVuZlKv5v1kUD3ejGYItr0FaNz1TJJwGUkqEphwBRuNmtzvPn6izz9hMhkR7l/92a++9At9Nketqlh5DpU1qLve7RaTfVZi8WCAiVRGLR7D1Op5aI0tr0B9RCwCDAVh/d7ezDFI0kYzFgPcROT0arNq++O8cQL79HV2cMP//pnrFp/C74X4TaaKopCZKvVeoWjp07w7oEjHDh6lktzLUK7BIUO9FIHulMAMwdGTjFnkTB74nEjj2JMZOlXzGIkzkaTXlVh2aRvMtQwQh0rMTFiXSIXU5Y88Qn9OaLGJaLKBXJhheGhXm67eQf33Xk7N21eS193nlJJo1AS+a4AWososvBDgyCxCKRccR3Nb+FXIw6/f5r//j8e5ZU971IzOtH6N+OXlhIqeahOh2MzlHPoi6s0x99n4tRBqMU4VpFCvkvJZDU9RxJL/6cAMy0FlYlkv0pPpUsgDF7YIox89W92Dnr78gwMLmH58nUsW7aWctcAie7Q9AJm5mY5deo0p0+fZXZunqbrgoDIfBkjX0QTUJvvJC72E0nNREcts/R+6kY6C1MrLGUbVKamQ+nQKGVURdYupk+u6hUVMyZd2FXDUGyyGHMpUCnrtcGmgMurty9SoKlAvJIFRxB7EAnAlNlDk3M0CLF9n04dylrIkqLLsrKfnDp6mMrkiDbQ45DP6by891g2brtOvz3ZZrIKZBX45BXILlSfvHbZmlkFsgpchwp8XgDmovBVGMVarcZrr73GgQMHuO+B+/nSlx9OHTSVeeYfDwCRPsmDBw/y+OOPK9Off/iHf2DFihUpYIxjxWJKD1u9WuPA+++r7fT29rJ7926Gh4fVoFgApkwCbJUxkGxZDa5l0JwyhR81fSwX2X8Hkx9xzg2EvVTMrkS/iIxReg6FQZLetxRgRkGLY0cO8Pij/8zRQ3vYvmkpP/nGfaxf2oEWNnEsC9uxVW1cV6yDEmVoJJ9dZLJiEiOs7zX2TNeYEyUKYEofprjI/j6AuSiRjcT8x4xohjoX53VefOcSTzz/npJo/viv/4b+wQ3EkU6z5SmWKyDi2JlTvP72Oxw6doYFXycp9oJTUr17Ku5GUIxqObTQchpGPt1fzbQxnBJWvozplBS7Jj2ZIu+U/kBhoX1f2G7pk0x7ZsUsSZChxFtohocWTRHXLhDPX8B05+lydDasWM59d9zO7bfsZNWKIZYu6VHARTfFqVV6PiNqoU5F2n2TmpLfenMJb796iH/6v3/FB8dOoPeuQB+8gYYzhJdzMEo6eVOjO0ro9mfwJt9jduQgpqfjWAXyuU5su4yui6Rb+j51lTfpBy5+JEY9afyL7WiUuooMLumnf7CfgYFBBoeWYVl5Wm5MpdJgcnKW85cuK4fXhVpVAc1AM9BzRXSnjJbrArsL3SihyfZ0A0/OrbZxbfqlUFKDK0y2nAwpm982hLqahpJKdrU2IBXy2zCUfFnOLXFqNm1bAVXFWLZdclNjn3S9NjeP+BV5sYB/+V4GII9xIHeJJDtH9b0aXkAhDCkmHssKLdb3h8n45TOcOPquFvuzSqo8OeFn47br8LuTbSKrQFaBT1eB7EL16eqXrZ1VIKvAn7kCnxeAmTIe6WBfAOJ7773H22+/zc233sJffefbagAr7KbEZfyhSd5D+iQPHTrEE088odYRgLl+/fqUfRRQEUovmKaMgF5/5VXFbN5+++1qmUXzHwU4ZGB8JT9QgFzKyCipYjvM/g+BzD+yo2iid/wUkzBKImNV0RNa29xG9k0AZpKaoVjSoxcFXLpwjmeeeZzXXn6GpX0OP/zGfdy1cwM5mhQMiSIREC1OvmkmqjJTkQG+yGLV8xRkpwj7d3c6kGxHPhpgxqGuAB1GTGLF1LyYSwsGz755jqdeeJ8dO3bxkx/+mN7OpehmgZmFGjU/4vLsHL/dv5+39r7H+GwNrWsIs2eJkmBGgUcctIjcBkmjqVx0+5d3s3xNp4qzaDV9Gl5CoImsswBWEc0qYOTK4BRpodNKNDxNw5XzbvE4e4JkDAVetKgBgbiUTqE1JqA2hu1WGO7tZsfWG7hj923ctmMXw0v70kgTO0DTXQLDZkGzieI6lmRizsIbL+znn/7pVxw+dQZrYBXG0I3U7EGapoFe1JXBUNnzsOdGcMfewZ8dwY7y5JwijhjuCKgUU504VrOYXdk5i1K5QKmzRLmrTGdXJ1093XT19JHL5QkCk2otZmZKHHUvMjk5RqVew41CQs1Cd0oYhR70XDeJWQazoNhNZRIlN1Ck71HcaAPp9lV3W1JmWMCmythsm26JO23bh2fRm0c1uqplNZX/6Rj51HBIzqM2mFQ3b9r5KYqxVCOqdFjVTji9crrJN9aVGwHKxEi4e2EypadapAiJioXR3ACt0cB0aywvuexaaSTV+VH2f7BHa9VG0fCoj9azcdunuOZkq2YVyCpwfSqQXaiuT52zrWQVyCrwCSvweQKY4iIrwE6MekSyKn2Rq9es4ad/+zcK+Ilk07RFIviHzXUkz/Lw4cOKwZRlBWBK7Ii8t4BLiUioVirseWcPZ0+fZt26dWzatEnJadV2ZCD9rzIqVQJE+xhIn5kY/Vx95RMcHHn/dgbnJ1g7HXhLvcS4iEj1p0ZamlAZaynAlO42S6SHccjE+Bivv/EKL7zwOJE3y1cf3M1X7r+VZd0GpaSm4i5+t6rtv662XF6zmwJFr07SUyks5kcxmIsAMzFisCKqXsy5qZinXjvD/sNj3HXXPXztoYfoL/WDkWe65nJptsKeD4/y0lvvcPLcRXxxUh1YiVXuSTGFWydqzWP5TXpzFsv6+tm+Ywu33rFFGR4tzFcYGxvnzNkRxdjNLtRoScZmsQtH8hY7+wjzXVQxqQYasTif6naq6/R9MWWFMCbxXDSvihbMo3lTUB1Fm5tALH7WrV7DHbtu5e7bbuWGDSvp7bYo5COMYpGGLTLUeclwIW46vPP6If7rf/0l7x06Ap1LMAe30igsoWU56AWTYsGmI2gRXv6QxoXfYkez5I0Shm6nzsCRhpMr0tnTQ6nciSHfA0MMWy1ypTxm26DH80MVGdKo1qjNuyxUY8UIe8LeiyQ1Lz2fHeh2B1jSu1oi0fNE2CoeRM6hK0oBMXOSPlyRhC8GbyrpsZYCTTVLFIuY9IjEVfJSrz5Xf2u6imuxhSW98r295uxRUSaL9y0WX1985epyoaapeJpIExZT3HJFFi4a3MUIkwRcn6RRR2tV6LMb7F5tJ5o/yxvvvqs1K6MiKCe8cCkbt33SC062XlaBrALXrQLZheq6lTrbUFaBrAKfpAKfF4AprJkAzMU8THGBfeqpp7BzDv/pP/9nlUcp0s188aPzJ6U+AiKFARWA+dhjjyk27mc/+5kCkIohFevKBI4dO8abr7/OYP+AiiQRcCn/LoynKTK+fwVi/xIBprLhDEUyKPLYCBmEC9OjTH4UwARHTFVImJud48DhD3j+xac5deJ9dt64km9++R5u3TRIZzKLrvo4F6cUPLe9fFIgLb2L6p//NbDW8DERFvOjJbIiT01IjEi5yFa8iA9HajzxykmaUTdf+tKX2bxyJZ1GAS8yqMcGxy+O8/Rrb/Lmu/uZcwOswWGM7iGV8xm7LeLmAh1OwsYVA9y8cT2bV61m1aqlLF01gCmsoMSntFpMjI9y+sxpjp08xfEzI5wdm2Ih0DC6htC7lxCVUqAZ2UXcKDWSshKRUdsQGURuROi6JEETLaihNWeIBaxUJnH8OoMdebZuWs9dt97C/XfsZsPqVRTKOcJCpMxypKyO0cmJoxd57NFneOWNvYzVQsKOYcLycvxiN2apg3LJoehXqZ/dR+XcmywfsLjhhi309y8lJ7LVJIdpdWJYRRqtkNn5CrMLC9RbdVp+k2argltfoNUSx1iPQJhoPQd2N5pZQheJrdOJbpbRjILqWZW+UWFupR011hP1XAx2rkSEqOfi2Oq2zZ1SN1eRuCqXWjHqEbmr5ILK61ralymsZMpMijmUnC/Sy9xSNzF+76Tw5FVa/ApTfs3CAnFDAZgikJVrhYKYAobb+yv/4HvQaoBbpZjU2L3CSDqNBi/sO6K5lQnxO4bT72bjtk/yQ5Ktk1Ugq8B1rUB2obqu5c42llUgq8CfWoHPC8AUcCc9ksr8Q5xdR0eVxHViapK/+9nPFAMpQ9BSufSRDKYapiaJkryKRPbRRx9Vf//t3/6tApiL5jvVhQqvv/Y642Nj3HPX3ao/U1hLycJ0XVcBTIk3uXb6SwSYIrHVFYMp7KUATOnJvAow9TjBjMHUdBWTceHyJV5+/UVefPlJukoJ3/jKPTxy71aWmLOqc/PfgMi2WYuClur5tfNVsOmrzsuPBpjEpmJ8YyPCj1vM1j32HpngsReP0798O9/97vcpi/y5GeEGGoGR49DZER5/8SXeO3pMsXyFoWESq4jfcCk5JpvWreCeW27i1hvXs3ZJHz35AmgBnhPiODZ5y1bMWRSENGtNJqZmOHv+Eu9/eJx3PzzO6dEpZuou5MvYQ8vIDS5VxjZoOYjEHdUijDVcL8b1pCcXEjcAr4kWVcGfIlk4hz5/kXzis3L5Cu697T7uuvlutm5Zyaq1IjcVkCdMo83sTJ0DHxznmedf57U9h5hoatC9Aq1rGLtrkM6OPLlghsqpt5g//RYbNy7hm9/+K3bs2o1pFBmfqKp5dGyekQvjXBagvFCh1Wrge2Ls4xLLSWqZ6I6FkXPQ8l2Edg8JdmpKpUu/o6PcWxXxtxj8I1JXJWeVPtvF2Urtd8VJ1nLbhz414tEMMb2yMQ0bQ2JLYolkSXuVDUwMzVCPwl7Ka7HmEuq1NKOzPV0rhE1zMRfPrsV81WtAp2rvFHgqAFPDj+WmhqZ6R4V1veIqHfoQNMGtYfhVbl8Cywohj+09T1CRmJQIjj+Wjdv+1B+RbPmsAlkFrnsFsgvVdS95tsGsAlkF/pQKfF4AppijiPurYZpKpjo3N8cLv/kNBw4e4OuPPMIXvvAFDMvEkYHzR0hkrwWYwmAKwJT3FRfZzZs3K4Dpex5HPzzKnj17FGjdtT1lL2USgFmrVhXYlDzMv3SAqUcRppicJDGhAExifGGkEl0xmJpEcgQxVptZmq/X2bN/D48+8d+ZGDvFvXdt48dfuYWbBgLs1CT2CogUt9WrgHLRGbT92u/8mwgPTQLN/EgGUwBmLADTjHGjJlPzdX57cJRHXzxKz9ANfO97P6AnXyRuJGA4YBf48MxpHn3+WfYdPkRLg3zfEMWuflYsG+b2W3dx5+4d3Lh2mOVdBfKSz+kHtKIW9WKCbdtYmgAfMRkN8ZoegS+xHVCttzh9/iL7Dh5i77v7OXXuHPOtFlZnF8X+ATo6h8mV1qPZOVpxrHpBa4GOFzpEvkESCMTx0LQamj+OXrtEPHcZvVahJ9fB6hUbePCu7Xz7S9tYtXYdue5uAi2i5ftMTdV44bm3+KdfPsGRkTH07mGcgU0Ue1ZTLhdxokkWRt5m9ux7rF6xnG//8Kfcfue9XB6d5sCBo5wbGeXy6BSTE9PUK3VR8CrZK5L/6RSU9FXyKXUrr6JEYqNAS8sTiWZY90GxiB7oYdtpVzJc5NgKqBRXZDvtu2xnoMjXTLnw5iSfMjXhUZJYXUx6hMU0MeRcC0SqLby5AExhzNNHuTEhzzUjRLd8JLNTTSpWJ30uxkqLzsRXQedi9M5VXbr6CNKHmhh4MmsWnpx3uuRuimRXiiHxJS3wm9CqcVt/zKoOkl/vm9HCaiPt1zz0f2Tjtj/lByRbNqtAVoHPpALZheozKXu20awCWQU+bgUWAebZCxeYW1jQbt2+/eOu+u+73BWG4hov0muuoAIEhcEUgLkYVSIg8OVXXubGbdsUSCx1lNDNfytfvXZHBUQKC7kIMOU9f/rTnyqAKdPlS5fY+85etcydd9zB0iVLlKusLCe9nwJypVdMWNS/dIBpRDF2FCrpX0REoCUCH64BmGJ+EqmBue3kccOQo6eP8/jTv+K3bz3HujUD/N0ju/nqjT3krPTzpofkWkDZliBeCyoXDY7agNTXBGAaf1AiG0ovohEjTrJTC3X2HJng0RePMd/I89BDX2LbphvocHpwchKRkeP42dP8+unH2XvwPfRijs3bdrLrtjvYuuUGtmxYy9rhIZzIV1mV0qUYewHVKKTRVUITiWySSKsgRruPUIvj1HNGpJZRzNxclZOnzrL//UN8sP8AZ89dVOZCRn6AzmW7KPYtISkUqScmC0q2a+KROrgmwhoHYizUwqKhzH/8sVMkM5eRpW5aPcC37tjObXfex8Zdu3B6HAJCXFfnrTcP8Ytf/D/s3X8QykM4g9soD2yhs9yBzTj1ifeYO3+Iro4uHvzqd9i+81YOHTrOu/sOMj42TbMe4IfywWzMQhmj0EGinHFzClhqRi4FippJqGu4RkJiCjoT11U3nUUqKgda2EgzZVgl+kRurIiJlmBITU/SLFTdwdel41SAZ3qCpFhTzHoUWlR9wJLFuRguki4mwFFRjziaQVFAqWLC03WuBpGIedbi34u9ntcCz/RbKO27MksEj4eDpzm4mo2nGwTiyaSMf1yIWhC0wG2xuSNiRUFL3jntUatEErYJe//XbNz273tlz94tq0BWgT9DBbIL1Z+hqNlbZhXIKvDvV4G5ybmfR0Hwi9Mj56jV69qt23f8+735x36nNltxzfJXyLL2a8qARyJEpP8RaLZaHD9+nMefeIJcPsc//uM/snzlCuJrTGTVBbjt9NpWc6oBrO96nDh+nCefeJLaQoUf/OAH7Nyxg1q1xp59e7lw6RI33nAja1avodzRoVgWz20R+H4q8xNGJI37uzolaXeaGlCLDPX3ushe7SNL3Wb/wCROoEJBfYpJAKYp5i2LEtm0y4xIwu6lIBLB4YfoiYaTLxAmCeMzk7z225f49a//CR2X7395Bz/8wjo6CzaWREdIPWXfZI4S9T7CVgkXlfq8CEzQldpQ6SxFpmgY+LJuIiyWZB4KgJH8zAg90khCHT9IZbyiwKy6MUfOV3ji1WPsOXiR9Ztv4OEHv8zqs9omLgAAIABJREFU4S2YVo6m53L05DHe3PMms/V5Nt24hbvvu58bt22nS5jGfI7uUp6wUSOoV7ENA1MzaQH1Ukn15el6jK4nWHqMZUgESUAc+eqzGQKmBKi4ETNTFU4dO8O7ew/w/v6DnDw/wUxYoNS/gtLQKvTyEHU9TwWDlshmdZMwCImbrspfNAXkhlWojxFVzhMsXKI7mGdjl8NNO3ez+4EHGFy9BD0nJjcFTp8c5/FHn2XPO/twJdplYDOdg1vo6uzE0mdxF04xf+k0kR+wcuNmlgyvYeTCBJcvzeD5BrolvZRlNLuYRotY0kspMR8pu6gyJdvwLTYCIttTBjwii5Xiq5zKNvQTRlG3dQxb/l36TiVqRd4mdRCWRz92aIRF1dd7JQNV6cVVYqhykhXYJ66ySnTbfrx6GynBTkyKoZOymlf6LX+XuVQRMW2jqavhJKlcViaReosjrxgeqVgcTUCmiS8AUxfxrfR5CsB00cQBOAzp0GPyccLMfITnynkNyWv/JRu3fYprTrZqVoGsAtenAtmF6vrUOdtKVoGsAp+wAnNjCz+Pk+gX5y6MMD07w7YtN2rFQuFPfLc/nj35h99wcaB4jRXrv1pBGfBcY/IjAG1mZoZfP/oop06d5O9/9vfcds9dtJI0mkDYERUjIoyLYShyQuUiKlAVMXl5lBefe4ETR47xxQcf4u677ubEiRO89ubr9C9fyv33P0C5oxPTsMiZFl6jhe+2cAwDW/oBVdvhoomI7KyAlDRpUv4fJ+2sySufo/0ZU9KmHffx0QBS0kUiCff7NJNoPn2xO0nzQdP/FiMeIFassORCGko2KgA+iAKOHj/KL3/5Txw/eoSd24f4zje2sGHFEgY68hS0BCNwiT2P0PMUiLTE6VQ3VG2F5RKAFgeSCyr5hhaJbRAIS6aoK4k4idBFOBsH6HFIHCb4fqSyKIVpE9fZsWrEa/tP8djL+6gnDg88+FW23XQr1UqNc+dHmJqeUtmcm7ZsYtctN7N27VrKnenxkkgVyzSIg4Ao8FXupXxGufkQioGuQGB1N2ARtAiyiNPIFYFFEvchzK5mqh7CerXBubPnOXz4CG+8+z6vvP8hlXqMU1xCZ/86rK5hPLtM3cjhWbbKYwzEUCbw0QIPM3QxgiZha4GoPo9evYDdOEd3ZydLV6xWzq9OoYSdL9NoRVw4f4lL50ZoVBoYuS4KPUsod/eSc3T8Vo2FyUmatSpWRwmrsxM3MVWsiGYV0e0impkj0RyQbFLVT5nGf1yN+EhPKs2MMZxEObtKT6ncKEhnMeERBjIFisJWSq30dqOx+l6l74Cf6Iq9lf7HdLoK+lJwmR7zRSCYvnb1b/lnucFhSp9mm9G8esq3Uy6vfA2ufh+uDq7S1yQ4Ja9u8uhqX9Qs/Z3K6Edu+sQqszWRLFajfZMoSvBcD7/pEflh6hD8wv+Ujds+zTUnWzerQFaB61KB7EJ1XcqcbSSrQFaBT1oBAZjAL8anJrg4ekn1sC0dXPInXrt+d8D4yfalHSvwEVteBJgCLGUWJlNkrM8//zwvvvgiDzzwAD/46x+lkQgimVPMpYDLNCZBVIO+yFwDkQImzM/M8uILv+HVV15j1erV3HjTTRw8eICRM2e49777uPfe++nu7lPdYmIII4Y4RhzjyOBUDFCELVGM0OJQWwbDqUerPPtDAFM54kaSJymf+feDSInAVP48n2ISBjT2/xALmtq4CJiQ+spk2xaTk5M8++yzvPDCC2jmHA9+cRUP3n0LK/u6yMceuTjADAOSMFAgXhxD/7/27jRYrvK+8/jvnNPL7b5XV/tFO0IIxI4xIMAsBscLKDZgY5I4dhzijJPYSdXMVCovkkxSNZOlMlOuyYvMYMfZK5PgGBtsg2ObxcgYs4tdUhCgfUPb3W+v55yp/9O3QYCE+kqn1c0933ZdS0jdz3mez3PU1b9+NgsbNhXSQkLWdg2N7RAUOwLFc8EuzHkKbeTX9UuoTGwBsyI/rLn1edVq5HY19bJ9mqj7Ggkz2rhzUN964FE9vn6LFi8/S2esPEejo2OuritWrNAll1ziNmeaP3++enp6XEh++9Tlt/K5s0XeZt684Rq/NjaTakzHtrblcnn3Z6Ojo9q7d6+e3fSK7v3ZY3rqsWe1f9egCtm5mnvKCvUOLFetOFvDfk5jvk3TDFSr1RVXK8rUKvJto53xEdUmRhWO7lE09Kq8sK4g26PAnb85w404KrBptvblQl1hyYK8rU0MlMvmlQtyLrSXxsuq2eDw3FnyigV5+YKUzbnXxra21PrDzzXClXWrbXQzecbkm/NY7em+coVGIG/0YyNYNn91cXHy39vRbsOqpPEjHGJzArftcb3UpkH3Tu5xe6QCrB3Wp/awKfbWRutXew8pl0qq2Zcl9m/g3v88xfe+46ouL0IAAQROSIA3qhPi48UIINBugWbAHB4Z1mvbNqtQKOqcM86a4nvXyQmY9gGxeVSI7eJqm+48+eST+uY3v+mOKfnt3/ltLVy8WBnbpdJGYJoLwnzPTf+cqFU0WppwB9EPDg3p/gcf1He/f6+qirVg6SJt3rZV1cER3fCBD+ojH/6YFi9Z5j7Yzyj2qr9QUNbCpNVhsh7NKYeT0aSxh6U7g892tDz6CGa3BMzGrEnPhV2ztc2TLGDaLrsvvfSS7r33Xr208ac64+y8Pv7Rq3X2qYvVH4QqKlQ2DpXxYrejrpXRmNnY2HzFrVG1cw1t79l66EZGo2xW0WQg97xIGRvBdNMVG+eO1utmllNdPRqtSuNxTodqGT3y0mZ978ePate+US1ccKrOP/98XX311TrzzDM1a9YsFyxtwyX71epv4eHoj2bAPPwZb73V7YuD5o7FFsYymca5p2Fo569WtG9kUM9v2aRHfvywfvrDtdq9dY+ymRnqn79E+YGlimbOV7XYr0pQ0EQ1Uml8QuXhEdWHBxUND6o+Mao4rsmd+WlTQi1g2sY7+aLkZ90uqO5syGzGhphVL1fcmk4vtFWOgTIZWw9p04591Xpz8qy9QWOUMvZsKmwjYNrIseUla48LmPZjI5o2hdl9KeIpk/WVt6m5kwHT2nn4z3QLmNav9m/P7pHmlyr2HmI/9VqtsYv0XV+a4ntfu9+hKR8BBBB4pwBvVNwVCCDQ1QLNgGkBY9OWV73RsVFdfP5F7sN664+TEzBtkx37EGhholgsug13Xn31Vd1xxx3avHmzvvAbX9TqKz+gQi6vvE35sw/rLvPEqoV1N4JZ9yK3q+TB4RGtfeQR3fHtb2nnwdc1sGyJBsdHNb5nvy5auFwf//gndN55F2rmzNkq5nvcyGVYaXzYt+MtGlMIG1MP3aYmNnoS24Y5tlerTc97bwRMq7s52miqjQA2R4rtrNB169bpB/d/S7v2PaPVF67UdZdfrLNOXaS+jI3mVmUbiOZs8x+33s7W51mkd/N/pTCUF02uS7U1n0HOTVlsrIm1EcyagqgyGTClWt1X7BfdzqZDpUiDlVjlTJ9e3jOkO//9Qb308nZdcfk1uvXWX9DFF1/s7gELxjYS1Ry5bC1gvnkUxpv392ETLifvF/v3YOXbdNHmiJ67j6IxjZf3ausrW/XjH/5E9/3wYb38yi5V4rz6BhZp1pJlysyYpbFaXYeGRzVyYFjVkZJCa1+2R36hV9kZM+X39Llda2M/53Z0tamsoYXbyYBuVFFko7uNXYB9+9LE1h/b2l5b+2pnm7rNeRqj6I3JvfaNQVZeJiffRjutENst2NbINqfBui8EGhth2XrKwHZXdRvzNKaUN+7rxu+nU8BstsV+bbbP9Wet5n6a4bN8xxf43Nb6Gz/PRACBDgnwRtUheC6LAAKtCTQDpn3o2rlnl7d157Z4+ZJTtWTh4im8f7U/YNoHfhtpsA/ZdmyIjULYB8TBwUE3nfOBBx7QZdderZ//pVvVX+xTX76gHjsqwcKNrS2s1lQLQ3cWYBjHGpso6bn1L+nu79+jQxNjWv3Bq5Qp5nVo+y5Fuw+qr69fZ5x1ts455zzNmzPXHelh696iWlWFfF75nJ0XOBmY5MkmhAYuYNqGJjZRdvLohje64c01mF0zgjl5skTzA3Zj2nHJfdi2UcHh4WE9vm6tfvzwXdq/e7tbh7n6fWdp1bKFWrpgjmbP7HWDYrV6WSPjI7JQmsv66u8rKhd4imtV5QLbGMg2sLEpmxaGJN8FzLr8qOpGfMPQU6UWuHDp5fpVjrM6WAr1yu6DevSFTXr25a1asPh03XrrZ3Xhhe9z4dLqaL/aSLbdG/ZjQfPt55O+9V+BjRo25x0ffnsfHjBtA6TGdEo3TdbtW9QYDbeR2DgcVFzfo2ol1J49o3r0iQ26/6Gn9fzLWzQ0VnHTpi1E26i4rcWMlFUmO0N+cZ5qhTmq5/vl54o2kdgGKN1Io5+xYG/l2x9M3idR1QXMxn/b+l43yVWxTc12GytZOIwnz6u0WtpGPFkFubxyPUVlsnlFFjwtP9qaSjsyJMi4X90opa0fNvuo4trbDJSHh8vpFjCP9I7Y/EKlOUV8+B8/O4X3vdbeY3kWAgggkLQAb1RJi1IeAggkKnB4wJyYmPA2b98Sj5cmdOZpK73Zs2a3eK32B0wLQbZeykKEjV42R6/s1xdffFF33nmn6rlAv/xbv6G5M2dr9ox+9eYLytkOmrFUsZGKsO42+6hUqhovlbV9xw798IH7VA7r+vRnfkmzT5mn+sioxrfv0XPPv6jB4VEtWXaqzjzjDM2fM88mfLqRuXw2o6ydL+hGegK33tMCptslNW5s8hPaofRvOY+z+wKmO7LQplrWau4IFguYoY30VqtvTDUdKw3q+Q2P66H779O+nds1qzfQaYvn67xVK7RyxRLNndvvzofYumOLXnntFfX2FXTBuau0dMF8qVaWF1bV4wXqsVE6N42zETD9uOZGe23X1noUqFQLVI7yirIzVI1zem33fj346FN6/rUdWrzyHP38Tb+gS95/hVsT2Rxls/raFw12D9iPhctjB8zmCOY7A2Zjhq/9X2MtpgVKtyfT5J/bNSrVQVVrB5QJ8ipXAm3ddkD3r31SP3jgZ3r5te1uWmyUL8jv61eub6aCQr/iTFGhl1c9zqnu21rJgjzbGKceT442ZhXXQ/dFiDKW+i1EWri0MGybz0yuG7X7ya2p9JXNBuqxabTN9Y8W4jNZZXM97siZjI1Gx3JHrrgtr9zuvpMjk5Ob9LhdXt8I3Ef+pz5d1mAe3rrmZmFvPy/X/nvfX3+az20tvuvzNAQQ6JwAb1Sds+fKCCDQgsDhATOOY29weCjeumOr6mGoZYuWaP7c+Z59oH/3h42AtHCxd33Ku2/y0xzBtABhUyEtbDYDxsGDB3XPPffohQ0bdOMtn9bZq87S7FmzlMv1KMhlFQWehsbHtPvAPh0cPGTHsahUKmvw0KCefvppNy3xM7/yOa1ctcodW9BbrmnHrt16ZfMW7Xl9vxvJmjN7tpYsWqhFpwxoVv8MZWzozk3BbUzDtSm0OdutslJStR5Kdvbg2wPm5K6aJ3MEM64dbSfaxqiVTWtt2jY2P/HfOO/TrVfLBhoeG9TWza9q22uvas/OLRob2qeeINK8Ob1asGCu5g7M0u59e7TuuedUKOZ0/Ueu0uqLzpNfKymqjKsYSDNyjSMwbEdPG991R5S4HX89VUNfI2VfpbhHNb9XW3cf0NqfPaUXNr2mJWeeo4/f+st63/s/oGymqGq1EYat/21EuxkuLTTYlw/NUU0b5bYf+29rpz3P0lnmsHNS3Zo7C3W2TNGmjVqcszWjbgMmC3lyHi7ERaHbtKdcr6iqmiYmqtq2dZfWPbNeP3v0WT27YYsO2jkovfMU9c1TZOd15oruPEp3bI072sXW6NpU4ryd/uiOedHkmkqbem0jim4HKTuuxYKfH0oWNC2IT+6G7NYVx7YZU169xV433bV57Iits2yOVtqUWBvptJDZGImc/D93lEfjDz07buSwmdxHOjrnWMfpvFc2+Wm+9RwemJtfVDiLyWnBe7/6qRN+JzvRd0JejwACCBxLgDeqYwnx9wgg0FGBwwOmfc6yD9dDI8Pxtl3bXRCbN2eOFg4sUF+xzzvaDp1uDaL7gHYiTXn3gNnciMatQ/M8FzDsYVM5LWg899xz+smDazW3b47WrFmjRcuWKij2aKRW1mt7durFza9o49bN2ntwv8bHx1Wr1BSHkcaGRlTo6dENa9boqquu0im9fVqQyatWj3RodFQ79+zV1m3bdeDAfpVL4yr25HXasmU6fcXpmj1rjltnaKNPhUxWxYyv6sSoxidKyvTOmDxT8I2Pto3dSy0fuF1kGxsWvdsusrWjhsMWnV1OOXrAdFHDHd8QurrYZj1m60bvJkOWBRjLZjbFuDIxobHRIQ3u3639e7Zp3167Rw4pyEulWlmvbt2qSDWt+dgHdf11V2pGNlZQL6kvU1fBrzba3gyYNkXWRtDiQJUoo5FqRsPVnHbsG9HDjz2r59Zv0oJTl+mjN35KZ57/fg0Ol7R3z6HGrp/lstuI6PC1c80g1FxHaKPc8+bN08KFC90us/39/SoWCyoUGms3m1Mi3a6pNpXa7T7suTMsm+sv7XnZbM5tfGS/L5crGh4b09bde/Xc8xu07tkNeuHlbdq1v6TRqCD1DsjvG1CY61cY9Njw8GRHNY9DsWnBjemuli0b54Y2NuCxqa/uL7yocYxLYGe+2rxYWwfaCLoWjt0RIva/IOcCrAvtk0fPvBk0G2ddNo79mPxHObkBkwXcxh3RuBc9F2gnR25bvK0Of9p7LWA2wvZkwG7uAH3YGxcjmMdxE/ASBBA46QIn9HHrpNeWCyKAQOoE3h4wDcAdyzA+pn0H9sVDI8PN8ye9mTNmxj35HmdkH3h7i73ejN4+Fyyb4eT4AY99TElzk59mHS0cNKdEHjp0SGvv+7E2rluv69es0fmXXKThWllPrH9ejzy/Tht3btVgeUI1xY2QMjohrxbKjndfOG9AV15+uX7uug9p1dKlmp9vbLpSiSJV7UiT4WFtemWTHnnkJ3rphec1c8YMXX3lVVp96WrNnTVXQRSr4AXK28Ys5QmVqzVl+vrfWNfWMHn7FNlOB0z7oG1r8N4MW0cKu3aeZVixsxCzLmxlbLOjeknjIwc1eGC3Dh3aq8HRg9o/dEDrX3lZW7Zt0bmrVujWGz+i81YsUUEV9Xjj6vFGFdtJ9m4UtzGV2LalCRWoEvdosBxo085hPfzEi3ri2fWKMzmdc8EFWrZylcIgp3LFdqwtuv628Gg/9nsbdbVQ2QwNFjrtXti5c6f27dvn7l0LmsuXL3dHmqw47bTGURyZwI1u2o/tFGvdUw/rk0HPcyOldkZiT0/e3euDg8M6eOCgNm7cqAfuf1DPbdyi3cOhRoLZqvYsUJifL2VnSdlexb4dE+JWbboJrDZyarGucX6k3ST25cZ447awUcfJkUc35dq3I3hshDJQNm+bSVnwt/WWjeND7DxP37PxX5tSnHXrLN8837Lx+zfD5eQl3FGUjfjZOCO2cT/adGU7H7aZQY/n3+57MWC+Wzv3f/1WPrcdz43AaxBA4KQK8EZ1Urm5GAIITFXgSAGzWUatXtPY2JgGR4Zs1M99hncbkUyOArhRxbD+xlKmt69pmlpd3n0d55vTSm3kpfHWahuV+DaiaZElDLVn1x69vmuvFi5apPkLTtF4paTte3Zr98H9mqiWFdtxDG6dYai6jWDajrDy1Vfs1cC8+Vq8aJFm9/crb7uh+kFjeqHvu+nCdozL9u3btXvXTvch3UbGli5ZKgvYtrqtcdKgAdkxJXaI/RF24X1jiuzh5wseeYTRrCePppwa4+HPbk6LPFoJk2ccNse0jvQ0O0IkrttZmY2NYuyLBNvV1A6st58wrKpSLTe+kDh4QAcOHnCjvKeftlQL5s1Wxh3YUnU/jXBpj8aep42YMxmW6p4ODI1rx+7X3drXfE9Bff0zXX/VI7l1hX29/Y11lhYMbap0LusC1+EPW2M7MT6hAwcOuB/beMhC6MyZM91IpoVNF9SCQNlsxoXLZkBtjmraqGBz6m1j1D7WxERJ42Pj2r9vn7Zs3qKRiYqiTFFxT7/ibJ8iL6/Ys3W5jfo02tdsp4W5ZpIzv8mpry50Nncibvy9mw3g25mUFijdCtDGnzVnCUyuo7RptzXbwOot6fDIHzncn7oBy3feaxYyT+RxpJNFT6S8432tqduk9X1lXxuGchqvv/W+aLVcAmarUjwPAQQ6KXCCb92drDrXRgCBNAg0A6b7UHyEOa7NHTVt9LBas59aIxjEscqVsirVyhsffk/Ma3KK4FEKcW+mkyNVb6wLa66h8zy3LrMW+Hrt9b16at3T2rVnj7wgo0Jfr8q1sg4dGpSXCXTqslO1YumpOmXmXPVne9zPvFkzdWjffr30zIvqnzNTF156gRuFtJbWokg7d+/Sf2zapKHhQTe1dWhw0KW/C8+/UJdc9H63a60fRorMY3xMuXxeQaH41qGhN8JVY22fTU19tymyLszbp/ejzXBtBbuRcSYX4L3tBZPTIi2Quc1ljvLI+Z5ycaTxibImLJTLb6x1zGeVsV1M47rCOFTdk4bHxvXCSy/q1U0va/niAV163lkamFVUb76ujDfeGMF0j0j+ZLtsM6ThUl3rX9uljZv3KNc3WxdcdInOOfdc9RQKrs/L1aodP6reoo0K+26jpubDRvMOz1jNdZXNqbL2PJveazvivrb5NW1Yv8GNcNrzBgYGtHLlSq1YcbrmzJnj7uNSqdI4a9XOllTsvmDZ9PImrV+/Xnv27lW57ivqmaNs7wzFmXwjOseBwjgrL+iR7/fYdk8uWjZ2CGrsXGubGtnOufY35lC3XXab03ODrAJ33ma28YXJ5A6vrp3N6ZyWBJ1ZYz20jVzWbZ3lGxLv/LjhImvz9RZFJ92aI5hWv8YI6PE/bJ9dG8U8+h10/GVP5ZUWLnOSRqqedk1kVA6PtW78yKXv//qtx/fCqVSW5yKAAAInKHBi79wneHFejgA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TgCCCCAAAIIIIAAAgggMH0ECJjTpy9pCQIIIIAAAggggAACCCDQUQECZkf5uXjbBb5auVFx5r/Kiy+VH/S2/XpcAAEEEEAAAQQQOFwgCscVe09J9f+tL+fvAQeB6S5AwJzuPZzm9t1e/zMFwR+kmYC2I4AAAggggEAXCYThn+vLmT/sohpRFQQSFyBgJk5KgV0hcHvlEwpy3+uKulAJBBBAAAEEEECgKRBVb9KX8nxG4Y6YtgIEzGnbtSlv2O3hQwr8a1OuQPMRQAABBBBAoNsEwmitvhxc123Voj4IJCVAwExKknK6S+Br9VF5QV93VYraIIAAAggggEDqBeJwTL+VmZF6BwCmrQABc9p2bcob9tdx3A0CXhxpRb90xkzp7FnSKQVpTo+U9aSJUDpYknZOSC8dkraP2e/9bqg2dUAAAQQQQACBdgr8psdn8Hb6UnZHBbi5O8rPxdsm0AUBc0VfpDXLpBuWSqf3xzpthpTLBO9o8kgl1KsjnjYOxvrGa54ee106WCVotu3eoGAEEEAAAQQ6LUDA7HQPcP02ChAw24hL0R0U6GDAvGZBpF87M9bnz/Tk+42gGI+MKDpwUPH4hKJSSYoieZmMvGJBXn+//Pnz5eVz7rk7RkP94yZPf71R2sWIZgdvIi6NAAIIIIBAmwQImG2CpdhuECBgdkMvUIfkBToQME/tjfTHF0tfOKsRKqNDg6pvfFnh1m0K9++XSmXF1YrialWKYikIXKj08nl5vb0KThlQ5qxVCs443f3Z/olQX3nB01dekCIxopn8TUKJCCCAAAIIdEiAgNkheC57MgQImCdDmWucfIGTHDA/vzLSX10Zqz8fKHp9n6pPr1P9pQ2KRkflZbJSJlDs+bIVF3kLk9msqqWSauWyPPvDeiiFdSmO5Q8MKPu+C5S9fLUb5XzhQKTb1krPHiJknvwbiSsigAACCCDQBgECZhtQKbJbBAiY3dIT1CNZgZMYMP/HxZH+6OJG+Ks+9oSqjzyqaGhYXm9RXi7nQmMcRQoyGcWepzgM3XM935cfBIpqNUVx7P7bPbdUUlypKrP8VOWuvUaZM07XgYlQn3vI0492ETKTvVEoDQEEEEAAgQ4IEDA7gM4lT5YAAfNkSXOdkytwkgLmV6+M9Fvn+oorFZXvvEu1DRvlFYtuiusJPSxojo+7tZr5j31Euas+4Ir7zAORvrGZkHlCtrwYAQQQQACBTgsQMDvdA1y/jQIEzDbiUnQHBU5CwGyOXEbDIyp981uKtmyTN2um3DzYJB5WTqWqaGJCuauvUM/1H3OlfvTeSPfvJmQmQUwZCCCAAAIIdESAgNkRdi56cgQS+iR8cirLVRBoWaDNAfMzKyL964d9xeWKSv/8L6pv2y5/5syWq9fyEy1khnVFQyPKX3u1G83cNx7q/G972lcmZLbsyBMRQAABBBDoJgECZjf1BnVJWICAmTAoxXWJQBsD5qJCpB2flTuCpPQv31Bt/Ub4bjvbAAAXVklEQVT5s2e1r+G2brNWVzwyrMKnblb20ov1yJ5IV99DwGwfOiUjgAACCCDQRgECZhtxKbrTAgTMTvcA12+PQBsD5r9eF+ozZwSqPvmUynfdI3/OrGNOi/3O3Xfr+htuUE9Pz/G110JmuSLP91T89dvknzLAeszjk+RVCCCAAAIIdF6AgNn5PqAGbRMgYLaNloI7KtCmgHn1KZEevslXdPCQJv72HxrHi+Syx2zqn/3Jn6q/v1+fuOlGLV++/JjPP+ITLGQODSk4Y6WKv/o5bR0OddadnioRI5nHB8qrEEAAAQQQ6JAAAbND8Fz2ZAgQME+GMtc4+QJtCph3fyTSzaf5Kt/7A9UefVxei1NjLWDaw868XH3Zal33oQ8pCIKpu9jusqNjKnz+s+74kl9fG+nvNxEwpw7JKxBAAAEEEOigAAGzg/hcut0CBMx2C1N+ZwTaEDAXFyNt/qVYmbExTXztb92Zlcq0FhKbAbOJMTAwoJtuvlkDpwxM2SceG1Nm1Zkq/PIvshZzynq8AAEEEEAAgS4QIGB2QSdQhXYJEDDbJUu5nRVIOGBmvEi/c670lx/wVX3sCVW+/wN5U9g19u0B03BsBPO6D12n1Zdd5kY2W37Uam7NZ/G2X1E0MF9n/punLWOMYrbsxxMRQAABBBDotAABs9M9wPXbKDCFT7VtrAVFI5C0QMIBc1lvpL+6Urpxua/S/7tD9c1b5BUKLdf6SAGz+eJTly/XjTfd6NZotvqIBofU84k1yl1xmW65L9JdWwmYrdrxPAQQQAABBDouQMDseBdQgfYJEDDbZ0vJnRRIOGCuWRrp/3wg1nJ/QhN/90+KSiV5mUzLLXy3gGmF2O6y199wvc4977yWyoxHR5W58AIVbrlZf/FspN9/ioDZEhxPQgABBBBAoBsECJjd0AvUoU0CBMw2wVJshwUSDpi/e36kv1gdS9u2q/Rv35Ln+3YQZsuNPFbAbBZ07nnntnScSVypuKNKen/1c7prZ0a3PNB6XVquNE9EAAEEEEAAgfYIEDDb40qpXSFAwOyKbqASiQskHDD/1+pIv/c+X/UXXlLpru/K6y1OqcqtBkwrtKXjTGo1eX29Kn7hV/XTkYI+eG9rmw1NqdI8GQEEEEAAAQTaI0DAbI8rpXaFAAGzK7qBSiQukHDA/PrVkb54tq/qk0+p/N3vy581c0pVnkrAtIKPeZxJGErZrIr/6TY9W+nTJd8hYE6pQ3gyAggggAACnRQgYHZSn2u3WYCA2WZgiu+QQMIB8x+uiXTbWb6qjz+p8ve+L7/F8y+brZ9qwGy+zqbM3vzJT74T0QJmEKj4xS/ohVqfLrqbgNmhO43LIoAAAgggMHUBAubUzXjFe0aAgPme6SoqOiWBhAPm7VdG+tK5vqpPP6Pyd+6RP7P1HV+t3scTMC+7/DJde911yhxpM6F6Xcrl3Ajm0+U+XfZdAuaU7g+ejAACCCCAQCcFCJid1OfabRYgYLYZmOI7JJBwwPyTiyP9t4t91ddvVOnbd0/piJKpBky3BvPGT2j5aacdFS+u1eT396v4a5/XQ4M9+rl/Z5OfDt1pXBYBBBBAAIGpCxAwp27GK94zAgTM90xXUdEpCSQcML90dqSvXBYr//oele74ZqMqXuv/fFodwTzn3HN0w5o17tiSd3vE5bKCJYtV+Pxn9a+bPX3uIQLmlO4PnowAAggggEAnBQiYndTn2m0WaP0TcpsrQvEIJCqQcMC8YiDS7VdJF/aHKv3N3ysaGZESPAczn8/rhjU3tHwOZjQ0pNyVV6hnzfX6vccifeVFAmai9w+FIYAAAggg0E4BAmY7dSm7wwIEzA53AJdvk0DCAXN+PtJXLo/1+VWBmyJb3/iyvHy+5cq/2wjmqcuX68YbP6H+mS3uTBvHikZGVbjlZmUvulAf/X6k+3cRMFvuDJ6IAAIIIIBApwUImJ3uAa7fRgECZhtxKbqDAgkHTGvJp5ZH+vZHfdU3/IdK37hT3oy+lht4pIAZBIGuve5aXXb55e5YklYfcaUiv7dXxS/+mgaDgk7/hqehGgGzVT+ehwACCCCAQMcFCJgd7wIq0D6B1j/Vtq8OlIxA8gJtCJi9QaQtn4k1Lwg18fW/Uzw21vI02bcHzPkD83XzzZ/UwCkDU257NDys3BWr1fPza/TNVyP94o8Jl1NG5AUIIIAAAgh0UoCA2Ul9rt1mAQJmm4EpvkMCbQiY1pKvXBbpdy/0VX30cVV+dL+8vtZGMQ8PmO96/MixuMJQtoNs72//pvw5c3Tt9yL9ZC8B81hs/D0CCCCAAAJdJUDA7KruoDLJChAwk/WktG4RaFPAXFqMtOHWWL1BrNLf/ZOiAwfceZTHeljAbOX4kWOVEw0OKv/Ba5T/2If1o+2Rrv8h4fJYZvw9AggggAACXSdAwOy6LqFCyQkQMJOzpKRuEmhTwLQm/vFFkf77pb7CzVs0/o//LN9GMY+xhvLuu+5q6fiRdyOMxyfkD8xzZ196hYIuuyvSkwcImN1021EXBBBAAAEEWhIgYLbExJPemwIEzPdmv1HrYwm0MWD6ivT8LbHOmxuo+rPHVLnvgZanyh6r2kf7+7hSlRdHKvz6bQoWLdSfrov0R+sIl8fryesQQAABBBDoqAABs6P8XLy9AgTM9vpSeqcE2hgwrUmr+iM9cXOsmT2BKj+8T9XHnpDX23vMkczj4YirVakeqvALtyhz9ir9dHeka+4lXB6PJa9BAAEEEECgKwQImF3RDVSiPQIEzPa4UmqnBdocMK151y+J9IM1jaBX+dEDbjTT6y1KfnLhL54oSYGvwi2fdOFyx2ioy7/jaXcpuWt0uqu4PgIIIIAAAqkTIGCmrsvT1GACZpp6O01tPQkB0zh/cUWkb3y4Efaqjz+p6tqHpXpdyudPTDuKFI2NKViwQIVP3SR/4QL9x6FQH/13TzsmCJcnhsurEUAAAQQQ6LAAAbPDHcDl2ylAwGynLmV3TuAkBUxr4Jolkf72mlgL+wKFu3ar+uBDqm/dJi+TkbLZqRlEkeJyWfID5VZfotzVV8gr9uqhXZFuWyttHydcTg2UZyOAAAIIINCFAgTMLuwUqpSUAAEzKUnK6S6BkxgwreHz85H+5hrpptMaAbC+6RXV1j2j2pZtysmTl8sq8jxFcaw4jt1zPM+T3/wJI9VLE6r39Sl75hkuXPoD81Wth/qfz3v6Yzb06a77i9oggAACCCBwIgIEzBPR47VdLkDA7PIOonrHKXCSA2azlp9eHun3L5LeP78RNG1EM9y+Q/UdOxUNDSsuTUjVmhTFUsZ3Z2j6vX3y5s9TdvEiZVaukNff715779ZIf/KMOIrkOG8BXoYAAggggEDXChAwu7ZrqNiJCxAwT9yQErpRoEMB0yhyXqRbV0i/cbZ06fxYhWzghNxusNWq4jCUbBTT9+UFGXm2XjPTeM6u0VAP7Za+ttHTz/YxHbYbby3qhAACCCCAwAkLEDBPmJACuleAgNm9fUPNTkTga/VReUHfiRSRxGtXzoh04Vy5n3NmS3PzsfqyUsaTKpE0VvO0e0J65oC0bVRau0carBIsk7CnDAQQQAABBLpSIArH9aVMxz+jdKUNlZoWAgTMadGNNOIdAreHDynwr0UGAQQQQAABBBDoKoEwWqsvB9d1VZ2oDAIJChAwE8SkqC4S+GrlRvm573ZRjagKAggggAACCCAgRdWb9KX896BAYLoKEDCna8/SLun2+p8pCP4ACgQQQAABBBBAoCsEwvDP9eXMH3ZFXagEAm0SIGC2CZZiu0Tg/1Zukpf5L1K8WkFQ7JJaUQ0EEEAAAQQQSItAGE5I3pPy6n/JyGVaOj3d7SR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CJjp7n9ajwACCCCAAAIIIIAAAggkJkDATIySghBAAAEEEEAAAQQQQACBdAsQMNPd/7QeAQQQQAABBBBAAAEEEEhMgICZGCUFIYAAAggggAACCCCAAALpFiBgprv/aT0CCCCAAAIIIIAAAgggkJgAATMxSgpCAAEEEEAAAQQQQAABBNItQMBMd//TegQQQAABBBBAAAEEEEAgMQECZmKUFIQAAggggAACCCCAAAIIpFuAgJnu/qf1CCCAAAIIIIAAAggggEBiAgTMxCgpCAEEEEAAAQQQQAABBBBItwABM939T+sRQAABBBBAAAEEEEAAgcQECJiJUVIQAggggAACCCCAAAIIIJBuAQJmuvuf1iOAAAIIIIAAAggggAACiQkQMBOjpCAEEEAAAQQQQAABBBBAIN0CBMx09z+tRwABBBBAAAEEEEAAAQQSEyBgJkZJQQgggAACCCCAAAIIIIBAugUImOnuf1qPAAIIIIAAAggggAACCCQmQMBMjJKCEEAAAQQQQAABBBBAAIF0CxAw093/tB4BBBBAAAEEEEAAAQQQSEyAgJkYJQUhgAACCCCAAAIIIIAAAukWIGCmu/9pPQIIIIAAAggggAACCCCQmAABMzFKCkIAAQQQQAABBBBAAAEE0i1AwEx3/9N6BBBAAAEEEEAAAQQQQCAxAQJmYpQUhAACCCCAAAIIIIAAAgikW4CAme7+p/UIIIAAAggggAACCCCAQGICBMzEKCkIAQQQQAABBBBAAAEEEEi3AAEz3f1P6xFAAAEEEEAAAQQQQACBxAQImIlRUhACCCCAAAIIIIAAAgggkG4BAma6+5/WI4AAAggggAACCCCAAAKJCRAwE6OkIAQQQAABBBBAAAEEEEAg3QIEzHT3P61HAAEEEEAAAQQQQAABBBITIGAmRklBCCCAAAIIIIAAAggggEC6BQiY6e5/Wo8AAggggAACCCCAAAIIJCZAwEyMkoIQQAABBBBAAAEEEEAAgXQLEDDT3f+0HgEEEEAAAQQQQAABBBBITICAmRglBSGAAAIIIIAAAggggAAC6RYgYKa7/2k9AggggAACCCCAAAIIIJCYAAEzMUoKQgABBBBAAAEEEEAAAQTSLUDATHf/03oEEEAAAQQQQAABBBBAIDEBAmZilBSEAAIIIIAAAggggAACCKRbgICZ7v6n9QgggAACCCCAAAIIIIBAYgIEzMQoKQgBBBBAAAEEEEAAAQQQSLcAATPd/U/rEUAAAQQQQAABBBBAAIHEBAiYiVFSEAIIIIAAAggggAACCCCQbgECZrr7n9YjgAACCCCAAAIIIIAAAokJEDATo6QgBBBAAAEEEEAAAQQQQCDdAgTMdPc/rUcAAQQQQAABBBBAAAEEEhMgYCZGSUEIIIAAAggggAACCCCAQLoF/j+MIMUTsVO6QAAAAABJRU5ErkJggg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cs typeface="Arial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24247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6. Let’s play</a:t>
            </a:r>
            <a:endParaRPr lang="en-US" sz="3600" b="1" dirty="0"/>
          </a:p>
        </p:txBody>
      </p:sp>
      <p:pic>
        <p:nvPicPr>
          <p:cNvPr id="18" name="Picture 17" descr="U11-L2-6-1-ccixfugbofkhbffy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43000"/>
            <a:ext cx="9144000" cy="510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81" name="WordArt 17"/>
          <p:cNvSpPr>
            <a:spLocks noChangeArrowheads="1" noChangeShapeType="1" noTextEdit="1"/>
          </p:cNvSpPr>
          <p:nvPr/>
        </p:nvSpPr>
        <p:spPr bwMode="auto">
          <a:xfrm>
            <a:off x="838200" y="685800"/>
            <a:ext cx="304800" cy="381000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91338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A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-28575" y="-152400"/>
            <a:ext cx="9248775" cy="7086600"/>
            <a:chOff x="0" y="192"/>
            <a:chExt cx="5760" cy="3936"/>
          </a:xfrm>
        </p:grpSpPr>
        <p:grpSp>
          <p:nvGrpSpPr>
            <p:cNvPr id="3" name="Group 4"/>
            <p:cNvGrpSpPr>
              <a:grpSpLocks/>
            </p:cNvGrpSpPr>
            <p:nvPr/>
          </p:nvGrpSpPr>
          <p:grpSpPr bwMode="auto">
            <a:xfrm>
              <a:off x="0" y="336"/>
              <a:ext cx="5760" cy="3700"/>
              <a:chOff x="0" y="336"/>
              <a:chExt cx="5760" cy="3700"/>
            </a:xfrm>
          </p:grpSpPr>
          <p:pic>
            <p:nvPicPr>
              <p:cNvPr id="3097" name="Picture 5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984"/>
                <a:ext cx="5760" cy="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3098" name="Picture 6" descr="n3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0" y="336"/>
                <a:ext cx="5760" cy="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pic>
          <p:nvPicPr>
            <p:cNvPr id="3095" name="Picture 7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5400000">
              <a:off x="-1848" y="2136"/>
              <a:ext cx="3936" cy="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6" name="Picture 8" descr="n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 rot="16200000" flipH="1">
              <a:off x="3671" y="2135"/>
              <a:ext cx="3936" cy="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8074" name="Picture 10" descr="TIED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533400"/>
            <a:ext cx="841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8082" name="Picture 18" descr="chuotj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876800"/>
            <a:ext cx="1236663" cy="167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19" descr="Floral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7239000" y="5105400"/>
            <a:ext cx="1370013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19" descr="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835150" y="247650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20" descr="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35600" y="260350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21" descr="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-427037" y="2941637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8" name="Picture 22" descr="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-5400000">
            <a:off x="7727951" y="2792412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9" name="Picture 23" descr="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133600" y="6324600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0" name="Picture 24" descr="031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876800" y="6248400"/>
            <a:ext cx="1809750" cy="34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1" name="Picture 25" descr="Photobucke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-1085538">
            <a:off x="1847850" y="1198563"/>
            <a:ext cx="13684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2" name="Picture 26" descr="Photobucket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606495">
            <a:off x="5311012" y="820141"/>
            <a:ext cx="1306513" cy="156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WordArt 5">
            <a:hlinkClick r:id="rId9"/>
          </p:cNvPr>
          <p:cNvSpPr>
            <a:spLocks noChangeArrowheads="1" noChangeShapeType="1" noTextEdit="1"/>
          </p:cNvSpPr>
          <p:nvPr/>
        </p:nvSpPr>
        <p:spPr bwMode="auto">
          <a:xfrm>
            <a:off x="1219200" y="1371600"/>
            <a:ext cx="6477000" cy="2819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44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00FF"/>
                </a:solidFill>
                <a:latin typeface=".VnTime"/>
              </a:rPr>
              <a:t>Goodbye</a:t>
            </a:r>
          </a:p>
        </p:txBody>
      </p:sp>
      <p:sp>
        <p:nvSpPr>
          <p:cNvPr id="22" name="WordArt 6">
            <a:hlinkClick r:id="rId9"/>
          </p:cNvPr>
          <p:cNvSpPr>
            <a:spLocks noChangeArrowheads="1" noChangeShapeType="1" noTextEdit="1"/>
          </p:cNvSpPr>
          <p:nvPr/>
        </p:nvSpPr>
        <p:spPr bwMode="auto">
          <a:xfrm>
            <a:off x="1524000" y="4038600"/>
            <a:ext cx="5791200" cy="1905000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4400" kern="10" spc="-44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me"/>
              </a:rPr>
              <a:t>See you later.</a:t>
            </a:r>
          </a:p>
        </p:txBody>
      </p:sp>
      <p:pic>
        <p:nvPicPr>
          <p:cNvPr id="23" name="Picture 10" descr="TIEDYE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72400" y="533400"/>
            <a:ext cx="841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8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8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880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880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8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081"/>
                  </p:tgtEl>
                </p:cond>
              </p:nextCondLst>
            </p:seq>
          </p:childTnLst>
        </p:cTn>
      </p:par>
    </p:tnLst>
    <p:bldLst>
      <p:bldP spid="8808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2" descr="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358666">
            <a:off x="839788" y="1446213"/>
            <a:ext cx="1252537" cy="1252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11" descr="e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5503">
            <a:off x="1878013" y="1250950"/>
            <a:ext cx="1079500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8" descr="t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779929">
            <a:off x="2800350" y="1296988"/>
            <a:ext cx="1112838" cy="118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s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7415">
            <a:off x="3916363" y="1544638"/>
            <a:ext cx="974725" cy="89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13" descr="p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99256">
            <a:off x="2109788" y="3360738"/>
            <a:ext cx="11430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4" descr="l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858496">
            <a:off x="3081338" y="3267075"/>
            <a:ext cx="12192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9" descr="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159974">
            <a:off x="5167313" y="3113088"/>
            <a:ext cx="139065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 descr="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89358">
            <a:off x="4002088" y="3151188"/>
            <a:ext cx="1382712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4" descr="MUSICSY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390" y="4503908"/>
            <a:ext cx="371981" cy="3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4" descr="MUSICSYM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730" y="4339839"/>
            <a:ext cx="258140" cy="353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Ảnh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371" y="4363428"/>
            <a:ext cx="7509430" cy="1940304"/>
          </a:xfrm>
          <a:prstGeom prst="rect">
            <a:avLst/>
          </a:prstGeom>
        </p:spPr>
      </p:pic>
      <p:pic>
        <p:nvPicPr>
          <p:cNvPr id="10" name="The Rain Rain Rain Came Down Down Down - Various Artists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"/>
              </p:ext>
            </p:extLst>
          </p:nvPr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78" y="4781617"/>
            <a:ext cx="1724405" cy="1433539"/>
          </a:xfrm>
          <a:prstGeom prst="rect">
            <a:avLst/>
          </a:prstGeom>
        </p:spPr>
      </p:pic>
      <p:pic>
        <p:nvPicPr>
          <p:cNvPr id="16" name="Picture 15" descr="Gif0405_082.GIF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24600" y="304800"/>
            <a:ext cx="2819400" cy="2667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00075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WordArt 1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6705600" cy="1524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 pitchFamily="18" charset="0"/>
              </a:rPr>
              <a:t>Lucky </a:t>
            </a:r>
            <a:r>
              <a:rPr lang="en-US" sz="1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/>
                <a:cs typeface="Times New Roman" pitchFamily="18" charset="0"/>
              </a:rPr>
              <a:t>Wheel</a:t>
            </a:r>
            <a:endParaRPr lang="en-US" sz="1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Times New Roman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114800" y="1371600"/>
            <a:ext cx="4709607" cy="5284243"/>
          </a:xfrm>
          <a:prstGeom prst="rect">
            <a:avLst/>
          </a:prstGeom>
          <a:solidFill>
            <a:schemeClr val="accent3">
              <a:alpha val="38000"/>
            </a:schemeClr>
          </a:solidFill>
          <a:ln w="47625" cmpd="dbl">
            <a:solidFill>
              <a:schemeClr val="bg2"/>
            </a:solidFill>
          </a:ln>
          <a:effectLst>
            <a:reflection blurRad="6350" stA="50000" endA="300" endPos="90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u="sng" dirty="0">
                <a:solidFill>
                  <a:schemeClr val="tx1"/>
                </a:solidFill>
                <a:latin typeface="Times New Roman"/>
              </a:rPr>
              <a:t>RULES: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There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are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6 numbers ( 5 questions and 1 Lucky number)</a:t>
            </a:r>
            <a:endParaRPr lang="en-US" sz="2800" dirty="0">
              <a:solidFill>
                <a:schemeClr val="tx1"/>
              </a:solidFill>
              <a:latin typeface="Times New Roman"/>
            </a:endParaRP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Choose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number &amp; answer the question.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If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answer is right, the team will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allow to spin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Wheel. If not, they will not allow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to spin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the Wheel.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/>
              </a:rPr>
              <a:t>The </a:t>
            </a:r>
            <a:r>
              <a:rPr lang="en-US" sz="2800" dirty="0">
                <a:solidFill>
                  <a:schemeClr val="tx1"/>
                </a:solidFill>
                <a:latin typeface="Times New Roman"/>
              </a:rPr>
              <a:t>Team with the higher points is the Winner.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Times New Roman"/>
            </a:endParaRPr>
          </a:p>
        </p:txBody>
      </p:sp>
      <p:sp>
        <p:nvSpPr>
          <p:cNvPr id="31" name="Text Box 2">
            <a:hlinkClick r:id="" action="ppaction://hlinkshowjump?jump=nextslide" highlightClick="1"/>
          </p:cNvPr>
          <p:cNvSpPr txBox="1">
            <a:spLocks noChangeArrowheads="1"/>
          </p:cNvSpPr>
          <p:nvPr/>
        </p:nvSpPr>
        <p:spPr bwMode="auto">
          <a:xfrm>
            <a:off x="1066800" y="5922418"/>
            <a:ext cx="2667000" cy="40005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50000">
                <a:srgbClr val="0070C0"/>
              </a:gs>
              <a:gs pos="100000">
                <a:schemeClr val="accent1">
                  <a:lumMod val="75000"/>
                </a:schemeClr>
              </a:gs>
            </a:gsLst>
            <a:lin ang="5400000" scaled="0"/>
          </a:gradFill>
          <a:ln w="38100" cmpd="dbl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bg1"/>
                </a:solidFill>
                <a:latin typeface="Times New Roman"/>
              </a:rPr>
              <a:t>Play</a:t>
            </a:r>
          </a:p>
        </p:txBody>
      </p:sp>
      <p:pic>
        <p:nvPicPr>
          <p:cNvPr id="5" name="Picture 5" descr="Picture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0134"/>
            <a:ext cx="3291393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02670010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-953753" y="-146868"/>
            <a:ext cx="7315200" cy="1111250"/>
          </a:xfrm>
          <a:prstGeom prst="rect">
            <a:avLst/>
          </a:prstGeom>
          <a:noFill/>
          <a:ln>
            <a:noFill/>
          </a:ln>
          <a:extLst/>
        </p:spPr>
        <p:txBody>
          <a:bodyPr anchor="b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1" hangingPunct="1">
              <a:defRPr/>
            </a:pPr>
            <a:r>
              <a:rPr lang="en-US" altLang="en-US" sz="3600" kern="0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Jokerman" panose="04090605060D06020702" pitchFamily="82" charset="0"/>
              </a:rPr>
              <a:t>Choose a number</a:t>
            </a:r>
          </a:p>
        </p:txBody>
      </p:sp>
      <p:pic>
        <p:nvPicPr>
          <p:cNvPr id="16" name="Picture 74" descr="http://heathersanimations.com/alphabets8/abc23/bz00785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18" y="1426414"/>
            <a:ext cx="1193153" cy="1740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76" descr="http://heathersanimations.com/alphabets8/abc23/bz00786.gif">
            <a:hlinkClick r:id="rId5" action="ppaction://hlinksldjump"/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689" y="1421709"/>
            <a:ext cx="1078342" cy="17752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78" descr="http://heathersanimations.com/alphabets8/abc23/bz00787.gif">
            <a:hlinkClick r:id="rId7" action="ppaction://hlinksldjump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939" y="1421709"/>
            <a:ext cx="1150691" cy="1793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80" descr="http://heathersanimations.com/alphabets8/abc23/bz00788.gif">
            <a:hlinkClick r:id="rId9" action="ppaction://hlinksldjump"/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577" y="3296615"/>
            <a:ext cx="1160150" cy="1903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82" descr="http://heathersanimations.com/alphabets8/abc23/bz00789.gif">
            <a:hlinkClick r:id="rId11" action="ppaction://hlinksldjump"/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345" y="3255883"/>
            <a:ext cx="1147602" cy="1985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84" descr="http://heathersanimations.com/alphabets8/abc23/bz00790.gif">
            <a:hlinkClick r:id="rId13" action="ppaction://hlinksldjump"/>
          </p:cNvPr>
          <p:cNvPicPr>
            <a:picLocks noChangeAspect="1" noChangeArrowheads="1" noCrop="1"/>
          </p:cNvPicPr>
          <p:nvPr/>
        </p:nvPicPr>
        <p:blipFill>
          <a:blip r:embed="rId1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240" y="3241413"/>
            <a:ext cx="1142595" cy="1932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9" descr="Picture1.png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101" y="1364083"/>
            <a:ext cx="3230547" cy="32160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38"/>
          <p:cNvGrpSpPr>
            <a:grpSpLocks/>
          </p:cNvGrpSpPr>
          <p:nvPr/>
        </p:nvGrpSpPr>
        <p:grpSpPr bwMode="auto">
          <a:xfrm>
            <a:off x="6830719" y="2754335"/>
            <a:ext cx="846707" cy="400110"/>
            <a:chOff x="6450121" y="5578009"/>
            <a:chExt cx="2412992" cy="612333"/>
          </a:xfrm>
        </p:grpSpPr>
        <p:sp>
          <p:nvSpPr>
            <p:cNvPr id="15" name="Text Box 2"/>
            <p:cNvSpPr txBox="1">
              <a:spLocks noChangeArrowheads="1"/>
            </p:cNvSpPr>
            <p:nvPr/>
          </p:nvSpPr>
          <p:spPr bwMode="auto">
            <a:xfrm>
              <a:off x="6714376" y="5697654"/>
              <a:ext cx="2035118" cy="408207"/>
            </a:xfrm>
            <a:prstGeom prst="rect">
              <a:avLst/>
            </a:prstGeom>
            <a:gradFill>
              <a:gsLst>
                <a:gs pos="0">
                  <a:schemeClr val="accent1">
                    <a:lumMod val="50000"/>
                  </a:schemeClr>
                </a:gs>
                <a:gs pos="50000">
                  <a:schemeClr val="accent1">
                    <a:lumMod val="50000"/>
                  </a:schemeClr>
                </a:gs>
                <a:gs pos="100000">
                  <a:schemeClr val="accent1">
                    <a:lumMod val="75000"/>
                  </a:schemeClr>
                </a:gs>
              </a:gsLst>
              <a:lin ang="5400000" scaled="0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endParaRPr lang="en-US">
                <a:solidFill>
                  <a:schemeClr val="bg1"/>
                </a:solidFill>
                <a:latin typeface="Times New Roman"/>
              </a:endParaRPr>
            </a:p>
          </p:txBody>
        </p:sp>
        <p:sp>
          <p:nvSpPr>
            <p:cNvPr id="22" name="Rectangle 37"/>
            <p:cNvSpPr/>
            <p:nvPr/>
          </p:nvSpPr>
          <p:spPr>
            <a:xfrm>
              <a:off x="6450121" y="5578009"/>
              <a:ext cx="2412992" cy="612333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000" dirty="0" smtClean="0">
                  <a:ln w="10160">
                    <a:solidFill>
                      <a:schemeClr val="accent1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Times New Roman"/>
                </a:rPr>
                <a:t>  Spin </a:t>
              </a:r>
            </a:p>
          </p:txBody>
        </p:sp>
      </p:grp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6521402" y="5513762"/>
            <a:ext cx="1493946" cy="461665"/>
          </a:xfrm>
          <a:prstGeom prst="rect">
            <a:avLst/>
          </a:prstGeom>
          <a:solidFill>
            <a:srgbClr val="FF00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Points</a:t>
            </a:r>
          </a:p>
        </p:txBody>
      </p:sp>
      <p:sp>
        <p:nvSpPr>
          <p:cNvPr id="24" name="Line 3"/>
          <p:cNvSpPr>
            <a:spLocks noChangeShapeType="1"/>
          </p:cNvSpPr>
          <p:nvPr/>
        </p:nvSpPr>
        <p:spPr bwMode="auto">
          <a:xfrm flipV="1">
            <a:off x="7254073" y="4617905"/>
            <a:ext cx="5276" cy="928827"/>
          </a:xfrm>
          <a:prstGeom prst="line">
            <a:avLst/>
          </a:prstGeom>
          <a:noFill/>
          <a:ln w="101600">
            <a:solidFill>
              <a:schemeClr val="tx2"/>
            </a:solidFill>
            <a:round/>
            <a:headEnd/>
            <a:tailEnd type="triangle" w="med" len="med"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6" name="Ảnh 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19" y="5993491"/>
            <a:ext cx="7349713" cy="750609"/>
          </a:xfrm>
          <a:prstGeom prst="rect">
            <a:avLst/>
          </a:prstGeom>
        </p:spPr>
      </p:pic>
      <p:sp>
        <p:nvSpPr>
          <p:cNvPr id="2" name="Nút Hành động: Trang chủ 1">
            <a:hlinkClick r:id="" action="ppaction://noaction" highlightClick="1"/>
          </p:cNvPr>
          <p:cNvSpPr/>
          <p:nvPr/>
        </p:nvSpPr>
        <p:spPr bwMode="auto">
          <a:xfrm>
            <a:off x="8534400" y="6400800"/>
            <a:ext cx="334947" cy="343300"/>
          </a:xfrm>
          <a:prstGeom prst="actionButtonHom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omic Sans MS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1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2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3600000">
                                      <p:cBhvr>
                                        <p:cTn id="3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3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4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6400000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4000000">
                                      <p:cBhvr>
                                        <p:cTn id="5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8800000">
                                      <p:cBhvr>
                                        <p:cTn id="5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31200000">
                                      <p:cBhvr>
                                        <p:cTn id="5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spin-w-end4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9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514600" y="3476827"/>
            <a:ext cx="963612" cy="942773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56" y="2108"/>
              <a:ext cx="231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514600" y="4516649"/>
            <a:ext cx="976311" cy="1045951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77" y="2576"/>
              <a:ext cx="228" cy="2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514600" y="5486400"/>
            <a:ext cx="941243" cy="1009570"/>
            <a:chOff x="146" y="2900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947"/>
              <a:ext cx="463" cy="427"/>
              <a:chOff x="1415" y="1276"/>
              <a:chExt cx="266" cy="298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66" y="2900"/>
              <a:ext cx="255" cy="402"/>
              <a:chOff x="266" y="2934"/>
              <a:chExt cx="255" cy="402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66" y="3033"/>
                <a:ext cx="255" cy="3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36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2514600" y="3429000"/>
            <a:ext cx="936770" cy="9144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1 Imagen" descr="imagesCAKOBXY4.jp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1000" y="152399"/>
            <a:ext cx="3048000" cy="304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2 Rectángulo redondeado"/>
          <p:cNvSpPr/>
          <p:nvPr/>
        </p:nvSpPr>
        <p:spPr>
          <a:xfrm>
            <a:off x="3429000" y="4572000"/>
            <a:ext cx="2819400" cy="7620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atin typeface="Snap ITC" pitchFamily="82" charset="0"/>
              </a:rPr>
              <a:t>11.50</a:t>
            </a:r>
          </a:p>
        </p:txBody>
      </p:sp>
      <p:sp>
        <p:nvSpPr>
          <p:cNvPr id="44" name="3 Rectángulo redondeado"/>
          <p:cNvSpPr/>
          <p:nvPr/>
        </p:nvSpPr>
        <p:spPr>
          <a:xfrm>
            <a:off x="3429000" y="5562600"/>
            <a:ext cx="2819400" cy="812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3600" dirty="0">
                <a:latin typeface="Snap ITC" pitchFamily="82" charset="0"/>
              </a:rPr>
              <a:t>10.15</a:t>
            </a:r>
          </a:p>
        </p:txBody>
      </p:sp>
      <p:sp>
        <p:nvSpPr>
          <p:cNvPr id="45" name="4 Rectángulo redondeado"/>
          <p:cNvSpPr/>
          <p:nvPr/>
        </p:nvSpPr>
        <p:spPr>
          <a:xfrm>
            <a:off x="3429000" y="3429000"/>
            <a:ext cx="2819400" cy="868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>
                <a:latin typeface="Snap ITC" pitchFamily="82" charset="0"/>
              </a:rPr>
              <a:t>10.00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9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9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99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99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99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99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99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2895600" y="3276600"/>
            <a:ext cx="838200" cy="878089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58" y="2070"/>
              <a:ext cx="266" cy="28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2895600" y="4495800"/>
            <a:ext cx="811213" cy="941218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61" y="2592"/>
              <a:ext cx="275" cy="2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2971800" y="5486400"/>
            <a:ext cx="735013" cy="962105"/>
            <a:chOff x="146" y="2900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947"/>
              <a:ext cx="463" cy="427"/>
              <a:chOff x="1415" y="1276"/>
              <a:chExt cx="266" cy="298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303" cy="387"/>
              <a:chOff x="224" y="2934"/>
              <a:chExt cx="303" cy="387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3033"/>
                <a:ext cx="303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2833687" y="44958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2" name="Picture 2" descr="https://encrypted-tbn2.gstatic.com/images?q=tbn:ANd9GcQoikYX8yueAH29Tb7e82sqUcaP9HMeIQLMArJJKbFB4ltjBIoB3Q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12750" y="0"/>
            <a:ext cx="301625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" name="2 Rectángulo"/>
          <p:cNvSpPr/>
          <p:nvPr/>
        </p:nvSpPr>
        <p:spPr>
          <a:xfrm>
            <a:off x="3733800" y="5486400"/>
            <a:ext cx="3455987" cy="92392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Snap ITC" pitchFamily="82" charset="0"/>
              </a:rPr>
              <a:t>4.00</a:t>
            </a:r>
          </a:p>
        </p:txBody>
      </p:sp>
      <p:sp>
        <p:nvSpPr>
          <p:cNvPr id="44" name="3 Rectángulo"/>
          <p:cNvSpPr/>
          <p:nvPr/>
        </p:nvSpPr>
        <p:spPr>
          <a:xfrm>
            <a:off x="3733800" y="3124200"/>
            <a:ext cx="3455987" cy="9525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Snap ITC" pitchFamily="82" charset="0"/>
              </a:rPr>
              <a:t>7.00</a:t>
            </a:r>
          </a:p>
        </p:txBody>
      </p:sp>
      <p:sp>
        <p:nvSpPr>
          <p:cNvPr id="45" name="4 Rectángulo"/>
          <p:cNvSpPr/>
          <p:nvPr/>
        </p:nvSpPr>
        <p:spPr>
          <a:xfrm>
            <a:off x="3733800" y="4343400"/>
            <a:ext cx="3455987" cy="90963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6000" dirty="0">
                <a:latin typeface="Snap ITC" pitchFamily="82" charset="0"/>
              </a:rPr>
              <a:t>6.00</a:t>
            </a:r>
          </a:p>
        </p:txBody>
      </p:sp>
      <p:pic>
        <p:nvPicPr>
          <p:cNvPr id="46" name="5 Imagen" descr="MAN -Selling-Watches.jpg"/>
          <p:cNvPicPr>
            <a:picLocks noChangeAspect="1"/>
          </p:cNvPicPr>
          <p:nvPr/>
        </p:nvPicPr>
        <p:blipFill>
          <a:blip r:embed="rId11"/>
          <a:srcRect r="13510" b="-5840"/>
          <a:stretch>
            <a:fillRect/>
          </a:stretch>
        </p:blipFill>
        <p:spPr bwMode="auto">
          <a:xfrm>
            <a:off x="914400" y="4114800"/>
            <a:ext cx="1296988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69825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99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99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499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499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499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499"/>
                            </p:stCondLst>
                            <p:childTnLst>
                              <p:par>
                                <p:cTn id="73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499"/>
                            </p:stCondLst>
                            <p:childTnLst>
                              <p:par>
                                <p:cTn id="76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8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9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0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1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200400" y="3276600"/>
            <a:ext cx="735012" cy="830262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23" y="2025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200400" y="4276725"/>
            <a:ext cx="735013" cy="904875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22" y="2553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200400" y="5408613"/>
            <a:ext cx="735013" cy="752475"/>
            <a:chOff x="146" y="2899"/>
            <a:chExt cx="463" cy="474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899"/>
              <a:ext cx="463" cy="474"/>
              <a:chOff x="1415" y="1243"/>
              <a:chExt cx="266" cy="331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243"/>
                <a:ext cx="254" cy="293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279" cy="426"/>
              <a:chOff x="224" y="2934"/>
              <a:chExt cx="279" cy="426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3033"/>
                <a:ext cx="279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sz="2800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3124200" y="53340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9" name="Hình chữ nhật 4"/>
          <p:cNvSpPr>
            <a:spLocks noChangeArrowheads="1"/>
          </p:cNvSpPr>
          <p:nvPr/>
        </p:nvSpPr>
        <p:spPr bwMode="auto">
          <a:xfrm>
            <a:off x="751434" y="530276"/>
            <a:ext cx="530576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buNone/>
            </a:pPr>
            <a:endParaRPr lang="en-US" sz="4000" dirty="0"/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3" name="3 Imagen" descr="clock.png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04800" y="0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4" name="7 Conector recto de flecha"/>
          <p:cNvCxnSpPr/>
          <p:nvPr/>
        </p:nvCxnSpPr>
        <p:spPr>
          <a:xfrm rot="10800000" flipV="1">
            <a:off x="914400" y="1651000"/>
            <a:ext cx="1096962" cy="25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5" name="5 Conector recto de flecha"/>
          <p:cNvCxnSpPr/>
          <p:nvPr/>
        </p:nvCxnSpPr>
        <p:spPr>
          <a:xfrm flipV="1">
            <a:off x="1981200" y="1219200"/>
            <a:ext cx="457200" cy="36353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6" name="10 Rectángulo redondeado"/>
          <p:cNvSpPr/>
          <p:nvPr/>
        </p:nvSpPr>
        <p:spPr>
          <a:xfrm>
            <a:off x="3973513" y="3200400"/>
            <a:ext cx="3417887" cy="8382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>
                <a:latin typeface="Snap ITC" pitchFamily="82" charset="0"/>
              </a:rPr>
              <a:t>2.50</a:t>
            </a:r>
          </a:p>
        </p:txBody>
      </p:sp>
      <p:sp>
        <p:nvSpPr>
          <p:cNvPr id="47" name="11 Rectángulo redondeado"/>
          <p:cNvSpPr/>
          <p:nvPr/>
        </p:nvSpPr>
        <p:spPr>
          <a:xfrm>
            <a:off x="3962400" y="4191000"/>
            <a:ext cx="3429000" cy="863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2. 45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8" name="12 Rectángulo redondeado"/>
          <p:cNvSpPr/>
          <p:nvPr/>
        </p:nvSpPr>
        <p:spPr>
          <a:xfrm>
            <a:off x="4038600" y="5334000"/>
            <a:ext cx="3352800" cy="89217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400" dirty="0" smtClean="0">
                <a:latin typeface="Snap ITC" pitchFamily="82" charset="0"/>
              </a:rPr>
              <a:t>1.45</a:t>
            </a:r>
            <a:endParaRPr lang="es-ES" sz="4400" dirty="0">
              <a:latin typeface="Snap ITC" pitchFamily="82" charset="0"/>
            </a:endParaRPr>
          </a:p>
        </p:txBody>
      </p:sp>
      <p:pic>
        <p:nvPicPr>
          <p:cNvPr id="49" name="13 Imagen" descr="Boy-Running.jpg"/>
          <p:cNvPicPr>
            <a:picLocks noChangeAspect="1"/>
          </p:cNvPicPr>
          <p:nvPr/>
        </p:nvPicPr>
        <p:blipFill>
          <a:blip r:embed="rId11"/>
          <a:srcRect r="12985" b="-2069"/>
          <a:stretch>
            <a:fillRect/>
          </a:stretch>
        </p:blipFill>
        <p:spPr bwMode="auto">
          <a:xfrm>
            <a:off x="914400" y="4343400"/>
            <a:ext cx="1439863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97221395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99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99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9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99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326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8"/>
          <p:cNvGrpSpPr>
            <a:grpSpLocks/>
          </p:cNvGrpSpPr>
          <p:nvPr/>
        </p:nvGrpSpPr>
        <p:grpSpPr bwMode="auto">
          <a:xfrm>
            <a:off x="3379788" y="3429000"/>
            <a:ext cx="811212" cy="990600"/>
            <a:chOff x="145" y="2021"/>
            <a:chExt cx="463" cy="427"/>
          </a:xfrm>
        </p:grpSpPr>
        <p:grpSp>
          <p:nvGrpSpPr>
            <p:cNvPr id="3" name="Group 19"/>
            <p:cNvGrpSpPr>
              <a:grpSpLocks/>
            </p:cNvGrpSpPr>
            <p:nvPr/>
          </p:nvGrpSpPr>
          <p:grpSpPr bwMode="auto">
            <a:xfrm>
              <a:off x="145" y="2021"/>
              <a:ext cx="463" cy="427"/>
              <a:chOff x="1415" y="1276"/>
              <a:chExt cx="266" cy="298"/>
            </a:xfrm>
          </p:grpSpPr>
          <p:pic>
            <p:nvPicPr>
              <p:cNvPr id="53288" name="Picture 20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9" name="Oval 21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rgbClr val="92580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90" name="Oval 22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26100"/>
                  </a:gs>
                  <a:gs pos="100000">
                    <a:srgbClr val="FF990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91" name="Picture 23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7" name="Text Box 24"/>
            <p:cNvSpPr txBox="1">
              <a:spLocks noChangeArrowheads="1"/>
            </p:cNvSpPr>
            <p:nvPr/>
          </p:nvSpPr>
          <p:spPr bwMode="gray">
            <a:xfrm>
              <a:off x="223" y="2097"/>
              <a:ext cx="27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A</a:t>
              </a:r>
            </a:p>
          </p:txBody>
        </p:sp>
      </p:grpSp>
      <p:grpSp>
        <p:nvGrpSpPr>
          <p:cNvPr id="4" name="Group 25"/>
          <p:cNvGrpSpPr>
            <a:grpSpLocks/>
          </p:cNvGrpSpPr>
          <p:nvPr/>
        </p:nvGrpSpPr>
        <p:grpSpPr bwMode="auto">
          <a:xfrm>
            <a:off x="3429000" y="4495800"/>
            <a:ext cx="735013" cy="914400"/>
            <a:chOff x="144" y="2512"/>
            <a:chExt cx="463" cy="426"/>
          </a:xfrm>
        </p:grpSpPr>
        <p:grpSp>
          <p:nvGrpSpPr>
            <p:cNvPr id="5" name="Group 26"/>
            <p:cNvGrpSpPr>
              <a:grpSpLocks/>
            </p:cNvGrpSpPr>
            <p:nvPr/>
          </p:nvGrpSpPr>
          <p:grpSpPr bwMode="auto">
            <a:xfrm>
              <a:off x="144" y="2512"/>
              <a:ext cx="463" cy="426"/>
              <a:chOff x="1415" y="1276"/>
              <a:chExt cx="266" cy="298"/>
            </a:xfrm>
          </p:grpSpPr>
          <p:pic>
            <p:nvPicPr>
              <p:cNvPr id="53282" name="Picture 27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83" name="Oval 28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FCF71A"/>
                  </a:gs>
                  <a:gs pos="100000">
                    <a:srgbClr val="908D0F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84" name="Oval 29"/>
              <p:cNvSpPr>
                <a:spLocks noChangeArrowheads="1"/>
              </p:cNvSpPr>
              <p:nvPr/>
            </p:nvSpPr>
            <p:spPr bwMode="gray">
              <a:xfrm flipH="1">
                <a:off x="1422" y="1282"/>
                <a:ext cx="254" cy="254"/>
              </a:xfrm>
              <a:prstGeom prst="ellipse">
                <a:avLst/>
              </a:prstGeom>
              <a:gradFill rotWithShape="0">
                <a:gsLst>
                  <a:gs pos="0">
                    <a:srgbClr val="A09D11"/>
                  </a:gs>
                  <a:gs pos="100000">
                    <a:srgbClr val="FCF71A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85" name="Picture 30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3281" name="Text Box 31"/>
            <p:cNvSpPr txBox="1">
              <a:spLocks noChangeArrowheads="1"/>
            </p:cNvSpPr>
            <p:nvPr/>
          </p:nvSpPr>
          <p:spPr bwMode="gray">
            <a:xfrm>
              <a:off x="222" y="2553"/>
              <a:ext cx="279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Comic Sans MS" panose="030F0702030302020204" pitchFamily="66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Comic Sans MS" panose="030F0702030302020204" pitchFamily="66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Comic Sans MS" panose="030F0702030302020204" pitchFamily="66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Comic Sans MS" panose="030F0702030302020204" pitchFamily="66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800" b="1" dirty="0">
                  <a:solidFill>
                    <a:srgbClr val="CC00CC"/>
                  </a:solidFill>
                  <a:latin typeface="Arial" panose="020B0604020202020204" pitchFamily="34" charset="0"/>
                </a:rPr>
                <a:t>B</a:t>
              </a:r>
            </a:p>
          </p:txBody>
        </p:sp>
      </p:grpSp>
      <p:grpSp>
        <p:nvGrpSpPr>
          <p:cNvPr id="6" name="Group 32"/>
          <p:cNvGrpSpPr>
            <a:grpSpLocks/>
          </p:cNvGrpSpPr>
          <p:nvPr/>
        </p:nvGrpSpPr>
        <p:grpSpPr bwMode="auto">
          <a:xfrm>
            <a:off x="3455987" y="5560933"/>
            <a:ext cx="735013" cy="857250"/>
            <a:chOff x="146" y="2833"/>
            <a:chExt cx="463" cy="540"/>
          </a:xfrm>
        </p:grpSpPr>
        <p:grpSp>
          <p:nvGrpSpPr>
            <p:cNvPr id="7" name="Group 33"/>
            <p:cNvGrpSpPr>
              <a:grpSpLocks/>
            </p:cNvGrpSpPr>
            <p:nvPr/>
          </p:nvGrpSpPr>
          <p:grpSpPr bwMode="auto">
            <a:xfrm>
              <a:off x="146" y="2833"/>
              <a:ext cx="463" cy="540"/>
              <a:chOff x="1415" y="1197"/>
              <a:chExt cx="266" cy="377"/>
            </a:xfrm>
          </p:grpSpPr>
          <p:pic>
            <p:nvPicPr>
              <p:cNvPr id="53276" name="Picture 34" descr="Picture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34" y="1521"/>
                <a:ext cx="23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3277" name="Oval 35"/>
              <p:cNvSpPr>
                <a:spLocks noChangeArrowheads="1"/>
              </p:cNvSpPr>
              <p:nvPr/>
            </p:nvSpPr>
            <p:spPr bwMode="gray">
              <a:xfrm flipH="1">
                <a:off x="1415" y="1276"/>
                <a:ext cx="266" cy="266"/>
              </a:xfrm>
              <a:prstGeom prst="ellipse">
                <a:avLst/>
              </a:prstGeom>
              <a:gradFill rotWithShape="0">
                <a:gsLst>
                  <a:gs pos="0">
                    <a:srgbClr val="10E470"/>
                  </a:gs>
                  <a:gs pos="100000">
                    <a:srgbClr val="098340"/>
                  </a:gs>
                </a:gsLst>
                <a:path path="rect">
                  <a:fillToRect t="100000" r="100000"/>
                </a:path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sp>
            <p:nvSpPr>
              <p:cNvPr id="53278" name="Oval 36"/>
              <p:cNvSpPr>
                <a:spLocks noChangeArrowheads="1"/>
              </p:cNvSpPr>
              <p:nvPr/>
            </p:nvSpPr>
            <p:spPr bwMode="gray">
              <a:xfrm flipH="1">
                <a:off x="1422" y="1197"/>
                <a:ext cx="254" cy="339"/>
              </a:xfrm>
              <a:prstGeom prst="ellipse">
                <a:avLst/>
              </a:prstGeom>
              <a:gradFill rotWithShape="0">
                <a:gsLst>
                  <a:gs pos="0">
                    <a:srgbClr val="0A9147"/>
                  </a:gs>
                  <a:gs pos="100000">
                    <a:srgbClr val="10E470">
                      <a:alpha val="85001"/>
                    </a:srgbClr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152400" dir="16200000" sy="-100000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en-US" altLang="en-US" sz="1800">
                  <a:latin typeface="Arial" panose="020B0604020202020204" pitchFamily="34" charset="0"/>
                </a:endParaRPr>
              </a:p>
            </p:txBody>
          </p:sp>
          <p:pic>
            <p:nvPicPr>
              <p:cNvPr id="53279" name="Picture 37" descr="Picture1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96" y="1278"/>
                <a:ext cx="174" cy="17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38"/>
            <p:cNvGrpSpPr>
              <a:grpSpLocks/>
            </p:cNvGrpSpPr>
            <p:nvPr/>
          </p:nvGrpSpPr>
          <p:grpSpPr bwMode="auto">
            <a:xfrm>
              <a:off x="224" y="2900"/>
              <a:ext cx="303" cy="407"/>
              <a:chOff x="224" y="2934"/>
              <a:chExt cx="303" cy="407"/>
            </a:xfrm>
          </p:grpSpPr>
          <p:sp>
            <p:nvSpPr>
              <p:cNvPr id="53274" name="Text Box 39"/>
              <p:cNvSpPr txBox="1">
                <a:spLocks noChangeArrowheads="1"/>
              </p:cNvSpPr>
              <p:nvPr/>
            </p:nvSpPr>
            <p:spPr bwMode="gray">
              <a:xfrm>
                <a:off x="290" y="2934"/>
                <a:ext cx="116" cy="32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endParaRPr lang="en-US" altLang="en-US" sz="2800" b="1">
                  <a:solidFill>
                    <a:srgbClr val="CC00CC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275" name="Text Box 40"/>
              <p:cNvSpPr txBox="1">
                <a:spLocks noChangeArrowheads="1"/>
              </p:cNvSpPr>
              <p:nvPr/>
            </p:nvSpPr>
            <p:spPr bwMode="gray">
              <a:xfrm>
                <a:off x="224" y="2973"/>
                <a:ext cx="303" cy="36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Comic Sans MS" panose="030F0702030302020204" pitchFamily="66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FontTx/>
                  <a:buNone/>
                </a:pPr>
                <a:r>
                  <a:rPr lang="en-US" altLang="en-US" b="1" dirty="0">
                    <a:solidFill>
                      <a:srgbClr val="0033CC"/>
                    </a:solidFill>
                    <a:latin typeface="Arial" panose="020B0604020202020204" pitchFamily="34" charset="0"/>
                  </a:rPr>
                  <a:t>C</a:t>
                </a:r>
              </a:p>
            </p:txBody>
          </p:sp>
        </p:grpSp>
      </p:grpSp>
      <p:sp>
        <p:nvSpPr>
          <p:cNvPr id="35885" name="Oval 45"/>
          <p:cNvSpPr>
            <a:spLocks noChangeArrowheads="1"/>
          </p:cNvSpPr>
          <p:nvPr/>
        </p:nvSpPr>
        <p:spPr bwMode="auto">
          <a:xfrm>
            <a:off x="3276600" y="3429000"/>
            <a:ext cx="900113" cy="838200"/>
          </a:xfrm>
          <a:prstGeom prst="ellips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53269" name="Hình chữ nhật 4"/>
          <p:cNvSpPr>
            <a:spLocks noChangeArrowheads="1"/>
          </p:cNvSpPr>
          <p:nvPr/>
        </p:nvSpPr>
        <p:spPr bwMode="auto">
          <a:xfrm>
            <a:off x="929159" y="536780"/>
            <a:ext cx="47512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4000" dirty="0"/>
          </a:p>
        </p:txBody>
      </p:sp>
      <p:sp>
        <p:nvSpPr>
          <p:cNvPr id="50" name="Nút Hành động: Quay lại 6">
            <a:hlinkClick r:id="rId8" action="ppaction://hlinksldjump" highlightClick="1"/>
          </p:cNvPr>
          <p:cNvSpPr>
            <a:spLocks noChangeArrowheads="1"/>
          </p:cNvSpPr>
          <p:nvPr/>
        </p:nvSpPr>
        <p:spPr bwMode="auto">
          <a:xfrm>
            <a:off x="8525870" y="6324600"/>
            <a:ext cx="381000" cy="457200"/>
          </a:xfrm>
          <a:prstGeom prst="actionButtonReturn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mic Sans MS" panose="030F0702030302020204" pitchFamily="66" charset="0"/>
              </a:defRPr>
            </a:lvl9pPr>
          </a:lstStyle>
          <a:p>
            <a:endParaRPr lang="en-US" altLang="en-US" sz="6000"/>
          </a:p>
        </p:txBody>
      </p:sp>
      <p:pic>
        <p:nvPicPr>
          <p:cNvPr id="57" name="Ảnh 5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718" y="410839"/>
            <a:ext cx="2149398" cy="1998517"/>
          </a:xfrm>
          <a:prstGeom prst="rect">
            <a:avLst/>
          </a:prstGeom>
        </p:spPr>
      </p:pic>
      <p:sp>
        <p:nvSpPr>
          <p:cNvPr id="58" name="Hình Bầu dục 57"/>
          <p:cNvSpPr/>
          <p:nvPr/>
        </p:nvSpPr>
        <p:spPr>
          <a:xfrm>
            <a:off x="6956781" y="795350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Hình Bầu dục 58"/>
          <p:cNvSpPr/>
          <p:nvPr/>
        </p:nvSpPr>
        <p:spPr>
          <a:xfrm>
            <a:off x="6954119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04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Hình Bầu dục 59"/>
          <p:cNvSpPr/>
          <p:nvPr/>
        </p:nvSpPr>
        <p:spPr>
          <a:xfrm>
            <a:off x="6955450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03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Hình Bầu dục 60"/>
          <p:cNvSpPr/>
          <p:nvPr/>
        </p:nvSpPr>
        <p:spPr>
          <a:xfrm>
            <a:off x="6959442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02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Hình Bầu dục 61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Hình Bầu dục 62"/>
          <p:cNvSpPr/>
          <p:nvPr/>
        </p:nvSpPr>
        <p:spPr>
          <a:xfrm>
            <a:off x="6959441" y="795349"/>
            <a:ext cx="1427545" cy="1322498"/>
          </a:xfrm>
          <a:prstGeom prst="ellipse">
            <a:avLst/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00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2 Rectángulo redondeado"/>
          <p:cNvSpPr/>
          <p:nvPr/>
        </p:nvSpPr>
        <p:spPr>
          <a:xfrm>
            <a:off x="4191000" y="3276600"/>
            <a:ext cx="3429000" cy="9906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12:15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3" name="3 Rectángulo redondeado"/>
          <p:cNvSpPr/>
          <p:nvPr/>
        </p:nvSpPr>
        <p:spPr>
          <a:xfrm>
            <a:off x="4191000" y="4419600"/>
            <a:ext cx="3429000" cy="962025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12:20</a:t>
            </a:r>
            <a:endParaRPr lang="es-ES" sz="4000" dirty="0">
              <a:latin typeface="Snap ITC" pitchFamily="82" charset="0"/>
            </a:endParaRPr>
          </a:p>
        </p:txBody>
      </p:sp>
      <p:sp>
        <p:nvSpPr>
          <p:cNvPr id="44" name="4 Rectángulo redondeado"/>
          <p:cNvSpPr/>
          <p:nvPr/>
        </p:nvSpPr>
        <p:spPr>
          <a:xfrm>
            <a:off x="4191000" y="5486400"/>
            <a:ext cx="3429000" cy="931863"/>
          </a:xfrm>
          <a:prstGeom prst="roundRect">
            <a:avLst>
              <a:gd name="adj" fmla="val 1666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4000" dirty="0" smtClean="0">
                <a:latin typeface="Snap ITC" pitchFamily="82" charset="0"/>
              </a:rPr>
              <a:t>12:25</a:t>
            </a:r>
            <a:endParaRPr lang="es-ES" sz="4000" dirty="0">
              <a:latin typeface="Snap ITC" pitchFamily="82" charset="0"/>
            </a:endParaRPr>
          </a:p>
        </p:txBody>
      </p:sp>
      <p:pic>
        <p:nvPicPr>
          <p:cNvPr id="45" name="5 Imagen" descr="MAN Spilling-Coffee-And-Running-In-His-Boxers.jpg"/>
          <p:cNvPicPr>
            <a:picLocks noChangeAspect="1"/>
          </p:cNvPicPr>
          <p:nvPr/>
        </p:nvPicPr>
        <p:blipFill>
          <a:blip r:embed="rId10"/>
          <a:srcRect r="-2058" b="11958"/>
          <a:stretch>
            <a:fillRect/>
          </a:stretch>
        </p:blipFill>
        <p:spPr bwMode="auto">
          <a:xfrm>
            <a:off x="762000" y="4114800"/>
            <a:ext cx="1944687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3 Imagen" descr="clock.png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04800" y="0"/>
            <a:ext cx="3311525" cy="3313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6" name="7 Conector recto de flecha"/>
          <p:cNvCxnSpPr/>
          <p:nvPr/>
        </p:nvCxnSpPr>
        <p:spPr>
          <a:xfrm>
            <a:off x="2011362" y="1651000"/>
            <a:ext cx="1036638" cy="25400"/>
          </a:xfrm>
          <a:prstGeom prst="straightConnector1">
            <a:avLst/>
          </a:prstGeom>
          <a:ln w="28575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5 Conector recto de flecha"/>
          <p:cNvCxnSpPr/>
          <p:nvPr/>
        </p:nvCxnSpPr>
        <p:spPr>
          <a:xfrm rot="5400000" flipH="1" flipV="1">
            <a:off x="1676400" y="1295400"/>
            <a:ext cx="609600" cy="15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4375012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iterate type="wd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41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7">
                                          <p:stCondLst>
                                            <p:cond delay="16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41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41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7">
                                          <p:stCondLst>
                                            <p:cond delay="41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41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41" decel="50000">
                                          <p:stCondLst>
                                            <p:cond delay="45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 vol="19000"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99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99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499"/>
                            </p:stCondLst>
                            <p:childTnLst>
                              <p:par>
                                <p:cTn id="68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99"/>
                            </p:stCondLst>
                            <p:childTnLst>
                              <p:par>
                                <p:cTn id="71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499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499"/>
                            </p:stCondLst>
                            <p:childTnLst>
                              <p:par>
                                <p:cTn id="77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499"/>
                            </p:stCondLst>
                            <p:childTnLst>
                              <p:par>
                                <p:cTn id="80" presetID="1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27" presetClass="emph" presetSubtype="0" fill="remove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3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84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5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50" autoRev="1" fill="remove"/>
                                        <p:tgtEl>
                                          <p:spTgt spid="6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358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85" grpId="0" animBg="1"/>
      <p:bldP spid="53269" grpId="0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3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360</Words>
  <Application>Microsoft Office PowerPoint</Application>
  <PresentationFormat>On-screen Show (4:3)</PresentationFormat>
  <Paragraphs>142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New Words</vt:lpstr>
      <vt:lpstr>Slide 14</vt:lpstr>
      <vt:lpstr>Slide 15</vt:lpstr>
      <vt:lpstr>Slide 16</vt:lpstr>
      <vt:lpstr>Slide 17</vt:lpstr>
      <vt:lpstr>Slide 18</vt:lpstr>
      <vt:lpstr>Slide 19</vt:lpstr>
      <vt:lpstr>4. Listen and draw the time.</vt:lpstr>
      <vt:lpstr>5. Draw and write the time.</vt:lpstr>
      <vt:lpstr>Slide 22</vt:lpstr>
      <vt:lpstr>Slide 23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Viet Dung</dc:creator>
  <cp:lastModifiedBy>thuy dung</cp:lastModifiedBy>
  <cp:revision>95</cp:revision>
  <dcterms:created xsi:type="dcterms:W3CDTF">2006-08-16T00:00:00Z</dcterms:created>
  <dcterms:modified xsi:type="dcterms:W3CDTF">2018-01-04T03:07:28Z</dcterms:modified>
</cp:coreProperties>
</file>